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9" r:id="rId2"/>
    <p:sldId id="340" r:id="rId3"/>
    <p:sldId id="256" r:id="rId4"/>
    <p:sldId id="379" r:id="rId5"/>
    <p:sldId id="358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80" r:id="rId19"/>
    <p:sldId id="409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4" r:id="rId29"/>
    <p:sldId id="396" r:id="rId30"/>
    <p:sldId id="398" r:id="rId31"/>
    <p:sldId id="399" r:id="rId32"/>
    <p:sldId id="400" r:id="rId33"/>
    <p:sldId id="401" r:id="rId34"/>
    <p:sldId id="402" r:id="rId35"/>
    <p:sldId id="403" r:id="rId36"/>
    <p:sldId id="406" r:id="rId37"/>
    <p:sldId id="407" r:id="rId38"/>
    <p:sldId id="408" r:id="rId39"/>
    <p:sldId id="350" r:id="rId40"/>
    <p:sldId id="351" r:id="rId41"/>
    <p:sldId id="352" r:id="rId4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22C3A"/>
    <a:srgbClr val="11161D"/>
    <a:srgbClr val="3B3B3B"/>
    <a:srgbClr val="4F4F4F"/>
    <a:srgbClr val="363636"/>
    <a:srgbClr val="737373"/>
    <a:srgbClr val="C7C7C7"/>
    <a:srgbClr val="D3D3D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283" autoAdjust="0"/>
    <p:restoredTop sz="95545"/>
  </p:normalViewPr>
  <p:slideViewPr>
    <p:cSldViewPr snapToGrid="0">
      <p:cViewPr>
        <p:scale>
          <a:sx n="57" d="100"/>
          <a:sy n="57" d="100"/>
        </p:scale>
        <p:origin x="768" y="1192"/>
      </p:cViewPr>
      <p:guideLst>
        <p:guide orient="horz" pos="2160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Hoja_de_c_lculo_de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dirty="0" smtClean="0"/>
              <a:t>%</a:t>
            </a:r>
            <a:r>
              <a:rPr lang="es-CL" baseline="0" dirty="0" smtClean="0"/>
              <a:t> </a:t>
            </a:r>
            <a:r>
              <a:rPr lang="es-CL" dirty="0" smtClean="0"/>
              <a:t>ASISTENCIA MENSUAL</a:t>
            </a:r>
            <a:endParaRPr lang="es-CL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051003937007874"/>
          <c:y val="0.112381481685674"/>
          <c:w val="0.936496062992126"/>
          <c:h val="0.710943006631414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c:spPr>
          <c:marker>
            <c:symbol val="none"/>
          </c:marker>
          <c:cat>
            <c:strRef>
              <c:f>Hoja1!$A$2:$A$11</c:f>
              <c:strCache>
                <c:ptCount val="10"/>
                <c:pt idx="0">
                  <c:v>MARZO</c:v>
                </c:pt>
                <c:pt idx="1">
                  <c:v>ABRIL</c:v>
                </c:pt>
                <c:pt idx="2">
                  <c:v>MAYO</c:v>
                </c:pt>
                <c:pt idx="3">
                  <c:v>JUNIO</c:v>
                </c:pt>
                <c:pt idx="4">
                  <c:v>JULIO</c:v>
                </c:pt>
                <c:pt idx="5">
                  <c:v>AGOSTO</c:v>
                </c:pt>
                <c:pt idx="6">
                  <c:v>SEPTIIEMBRE</c:v>
                </c:pt>
                <c:pt idx="7">
                  <c:v>OCTUBRE</c:v>
                </c:pt>
                <c:pt idx="8">
                  <c:v>NOVIEMBRE</c:v>
                </c:pt>
                <c:pt idx="9">
                  <c:v>DICIEMBRE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86.6</c:v>
                </c:pt>
                <c:pt idx="1">
                  <c:v>88.6</c:v>
                </c:pt>
                <c:pt idx="2">
                  <c:v>86.83</c:v>
                </c:pt>
                <c:pt idx="3">
                  <c:v>85.94</c:v>
                </c:pt>
                <c:pt idx="4">
                  <c:v>79.57</c:v>
                </c:pt>
                <c:pt idx="5">
                  <c:v>86.0</c:v>
                </c:pt>
                <c:pt idx="6">
                  <c:v>84.9</c:v>
                </c:pt>
                <c:pt idx="7">
                  <c:v>86.46</c:v>
                </c:pt>
                <c:pt idx="8">
                  <c:v>81.94</c:v>
                </c:pt>
                <c:pt idx="9">
                  <c:v>75.11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4AE-491A-8ED0-FF1A5610C79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Hoja1!$A$2:$A$11</c:f>
              <c:strCache>
                <c:ptCount val="10"/>
                <c:pt idx="0">
                  <c:v>MARZO</c:v>
                </c:pt>
                <c:pt idx="1">
                  <c:v>ABRIL</c:v>
                </c:pt>
                <c:pt idx="2">
                  <c:v>MAYO</c:v>
                </c:pt>
                <c:pt idx="3">
                  <c:v>JUNIO</c:v>
                </c:pt>
                <c:pt idx="4">
                  <c:v>JULIO</c:v>
                </c:pt>
                <c:pt idx="5">
                  <c:v>AGOSTO</c:v>
                </c:pt>
                <c:pt idx="6">
                  <c:v>SEPTIIEMBRE</c:v>
                </c:pt>
                <c:pt idx="7">
                  <c:v>OCTUBRE</c:v>
                </c:pt>
                <c:pt idx="8">
                  <c:v>NOVIEMBRE</c:v>
                </c:pt>
                <c:pt idx="9">
                  <c:v>DICIEMBRE</c:v>
                </c:pt>
              </c:strCache>
            </c:strRef>
          </c:cat>
          <c:val>
            <c:numRef>
              <c:f>Hoja1!$C$2:$C$11</c:f>
              <c:numCache>
                <c:formatCode>General</c:formatCode>
                <c:ptCount val="10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4AE-491A-8ED0-FF1A5610C793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Hoja1!$A$2:$A$11</c:f>
              <c:strCache>
                <c:ptCount val="10"/>
                <c:pt idx="0">
                  <c:v>MARZO</c:v>
                </c:pt>
                <c:pt idx="1">
                  <c:v>ABRIL</c:v>
                </c:pt>
                <c:pt idx="2">
                  <c:v>MAYO</c:v>
                </c:pt>
                <c:pt idx="3">
                  <c:v>JUNIO</c:v>
                </c:pt>
                <c:pt idx="4">
                  <c:v>JULIO</c:v>
                </c:pt>
                <c:pt idx="5">
                  <c:v>AGOSTO</c:v>
                </c:pt>
                <c:pt idx="6">
                  <c:v>SEPTIIEMBRE</c:v>
                </c:pt>
                <c:pt idx="7">
                  <c:v>OCTUBRE</c:v>
                </c:pt>
                <c:pt idx="8">
                  <c:v>NOVIEMBRE</c:v>
                </c:pt>
                <c:pt idx="9">
                  <c:v>DICIEMBRE</c:v>
                </c:pt>
              </c:strCache>
            </c:strRef>
          </c:cat>
          <c:val>
            <c:numRef>
              <c:f>Hoja1!$D$2:$D$11</c:f>
              <c:numCache>
                <c:formatCode>General</c:formatCode>
                <c:ptCount val="10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4AE-491A-8ED0-FF1A5610C7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43182016"/>
        <c:axId val="-2057558416"/>
      </c:lineChart>
      <c:catAx>
        <c:axId val="-204318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2057558416"/>
        <c:crosses val="autoZero"/>
        <c:auto val="1"/>
        <c:lblAlgn val="ctr"/>
        <c:lblOffset val="100"/>
        <c:noMultiLvlLbl val="0"/>
      </c:catAx>
      <c:valAx>
        <c:axId val="-205755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2043182016"/>
        <c:crosses val="autoZero"/>
        <c:crossBetween val="between"/>
      </c:valAx>
      <c:spPr>
        <a:solidFill>
          <a:schemeClr val="tx2">
            <a:lumMod val="60000"/>
            <a:lumOff val="40000"/>
          </a:schemeClr>
        </a:solidFill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TITULADOS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77-48FA-8C53-2A4CCB64A3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977-48FA-8C53-2A4CCB64A3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977-48FA-8C53-2A4CCB64A3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977-48FA-8C53-2A4CCB64A3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Hoja1!$A$2:$A$5</c:f>
              <c:strCache>
                <c:ptCount val="2"/>
                <c:pt idx="0">
                  <c:v>METALURGIA</c:v>
                </c:pt>
                <c:pt idx="1">
                  <c:v>ADMINISTRACIÓN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20.0</c:v>
                </c:pt>
                <c:pt idx="1">
                  <c:v>26.0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71-484F-A85D-7EFC1DAD937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231AFD-7904-4FC5-AA05-90A752057D51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C4C76FE-28A1-4A19-BFBA-0C48B80219C8}">
      <dgm:prSet phldrT="[Texto]"/>
      <dgm:spPr/>
      <dgm:t>
        <a:bodyPr/>
        <a:lstStyle/>
        <a:p>
          <a:r>
            <a:rPr lang="es-ES" b="1" dirty="0" smtClean="0"/>
            <a:t>Cursos de 5to a 8vo básico. </a:t>
          </a:r>
          <a:endParaRPr lang="es-ES" b="1" dirty="0"/>
        </a:p>
      </dgm:t>
    </dgm:pt>
    <dgm:pt modelId="{8D88D567-B69A-4901-A411-A2CB268DF4FB}" type="parTrans" cxnId="{5D51AA97-72DC-4480-8504-F9CCFA90BEE9}">
      <dgm:prSet/>
      <dgm:spPr/>
      <dgm:t>
        <a:bodyPr/>
        <a:lstStyle/>
        <a:p>
          <a:endParaRPr lang="es-ES" b="1"/>
        </a:p>
      </dgm:t>
    </dgm:pt>
    <dgm:pt modelId="{3B42CEF6-4EFA-4751-8205-E228C92929E6}" type="sibTrans" cxnId="{5D51AA97-72DC-4480-8504-F9CCFA90BEE9}">
      <dgm:prSet/>
      <dgm:spPr/>
      <dgm:t>
        <a:bodyPr/>
        <a:lstStyle/>
        <a:p>
          <a:endParaRPr lang="es-ES" b="1"/>
        </a:p>
      </dgm:t>
    </dgm:pt>
    <dgm:pt modelId="{0A565F64-98B6-4D0A-8ECD-ACD40B3AF340}">
      <dgm:prSet/>
      <dgm:spPr/>
      <dgm:t>
        <a:bodyPr/>
        <a:lstStyle/>
        <a:p>
          <a:r>
            <a:rPr lang="es-ES" b="1" dirty="0" smtClean="0"/>
            <a:t>Sin porcentaje de </a:t>
          </a:r>
          <a:r>
            <a:rPr lang="es-ES" b="1" dirty="0" err="1" smtClean="0"/>
            <a:t>repitencia</a:t>
          </a:r>
          <a:endParaRPr lang="es-ES" b="1" dirty="0" smtClean="0"/>
        </a:p>
      </dgm:t>
    </dgm:pt>
    <dgm:pt modelId="{9E97B87A-68D5-47E0-B41E-562E69A1444C}" type="parTrans" cxnId="{D1D371DB-5438-48D9-BA25-9023BC1105E4}">
      <dgm:prSet/>
      <dgm:spPr/>
      <dgm:t>
        <a:bodyPr/>
        <a:lstStyle/>
        <a:p>
          <a:endParaRPr lang="es-ES" b="1"/>
        </a:p>
      </dgm:t>
    </dgm:pt>
    <dgm:pt modelId="{14939DB7-FC38-4DCB-99FC-9BCEAC9958A0}" type="sibTrans" cxnId="{D1D371DB-5438-48D9-BA25-9023BC1105E4}">
      <dgm:prSet/>
      <dgm:spPr/>
      <dgm:t>
        <a:bodyPr/>
        <a:lstStyle/>
        <a:p>
          <a:endParaRPr lang="es-ES" b="1"/>
        </a:p>
      </dgm:t>
    </dgm:pt>
    <dgm:pt modelId="{ECD82BCA-E595-4E53-B166-56E760357355}">
      <dgm:prSet/>
      <dgm:spPr/>
      <dgm:t>
        <a:bodyPr/>
        <a:lstStyle/>
        <a:p>
          <a:r>
            <a:rPr lang="es-ES" b="1" dirty="0" smtClean="0"/>
            <a:t>Promedios insuficientes en Inglés, Matemática, Lenguaje. </a:t>
          </a:r>
        </a:p>
      </dgm:t>
    </dgm:pt>
    <dgm:pt modelId="{2235B0FB-7719-4978-B849-4F644C5B4EE9}" type="parTrans" cxnId="{2AEBD6EB-BA8D-446E-B3A0-9C175C5B2E86}">
      <dgm:prSet/>
      <dgm:spPr/>
      <dgm:t>
        <a:bodyPr/>
        <a:lstStyle/>
        <a:p>
          <a:endParaRPr lang="es-ES" b="1"/>
        </a:p>
      </dgm:t>
    </dgm:pt>
    <dgm:pt modelId="{91D3CB44-0E6D-4793-A6B1-72F3EE9CEAAE}" type="sibTrans" cxnId="{2AEBD6EB-BA8D-446E-B3A0-9C175C5B2E86}">
      <dgm:prSet/>
      <dgm:spPr/>
      <dgm:t>
        <a:bodyPr/>
        <a:lstStyle/>
        <a:p>
          <a:endParaRPr lang="es-ES" b="1"/>
        </a:p>
      </dgm:t>
    </dgm:pt>
    <dgm:pt modelId="{39B21A61-5816-4A15-9C1F-7E09CB7DD068}">
      <dgm:prSet phldrT="[Texto]"/>
      <dgm:spPr/>
      <dgm:t>
        <a:bodyPr/>
        <a:lstStyle/>
        <a:p>
          <a:r>
            <a:rPr lang="es-ES" b="1" dirty="0" smtClean="0"/>
            <a:t>Total de  estudiantes: 430</a:t>
          </a:r>
          <a:endParaRPr lang="es-ES" b="1" dirty="0"/>
        </a:p>
      </dgm:t>
    </dgm:pt>
    <dgm:pt modelId="{461BA220-7A28-469C-AE37-2790516357CE}" type="parTrans" cxnId="{833233A0-2D43-4FF3-AECF-DBC38C2B49A0}">
      <dgm:prSet/>
      <dgm:spPr/>
      <dgm:t>
        <a:bodyPr/>
        <a:lstStyle/>
        <a:p>
          <a:endParaRPr lang="es-ES" b="1"/>
        </a:p>
      </dgm:t>
    </dgm:pt>
    <dgm:pt modelId="{6A3C7D7D-247E-4ABA-A00B-E6AF12D46500}" type="sibTrans" cxnId="{833233A0-2D43-4FF3-AECF-DBC38C2B49A0}">
      <dgm:prSet/>
      <dgm:spPr/>
      <dgm:t>
        <a:bodyPr/>
        <a:lstStyle/>
        <a:p>
          <a:endParaRPr lang="es-ES" b="1"/>
        </a:p>
      </dgm:t>
    </dgm:pt>
    <dgm:pt modelId="{93E572FD-9037-4C74-B191-8039C4153254}">
      <dgm:prSet phldrT="[Texto]"/>
      <dgm:spPr/>
      <dgm:t>
        <a:bodyPr/>
        <a:lstStyle/>
        <a:p>
          <a:r>
            <a:rPr lang="es-ES" b="1" dirty="0" smtClean="0"/>
            <a:t>Total de docentes: 12 Profesores jefes más </a:t>
          </a:r>
          <a:r>
            <a:rPr lang="es-ES" b="1" dirty="0" err="1" smtClean="0"/>
            <a:t>asignaturistas</a:t>
          </a:r>
          <a:endParaRPr lang="es-ES" b="1" dirty="0"/>
        </a:p>
      </dgm:t>
    </dgm:pt>
    <dgm:pt modelId="{B6A3B513-3842-4CD5-93FA-0A23C1C6B0F4}" type="parTrans" cxnId="{DD792A55-C2B7-4FA5-90BE-41EB0B0CDCB0}">
      <dgm:prSet/>
      <dgm:spPr/>
      <dgm:t>
        <a:bodyPr/>
        <a:lstStyle/>
        <a:p>
          <a:endParaRPr lang="es-ES" b="1"/>
        </a:p>
      </dgm:t>
    </dgm:pt>
    <dgm:pt modelId="{CDA0D9CF-6C23-459B-B6E0-666ACEF6C529}" type="sibTrans" cxnId="{DD792A55-C2B7-4FA5-90BE-41EB0B0CDCB0}">
      <dgm:prSet/>
      <dgm:spPr/>
      <dgm:t>
        <a:bodyPr/>
        <a:lstStyle/>
        <a:p>
          <a:endParaRPr lang="es-ES" b="1"/>
        </a:p>
      </dgm:t>
    </dgm:pt>
    <dgm:pt modelId="{F0C5ED95-10DD-4A84-8D5A-E45980291352}" type="pres">
      <dgm:prSet presAssocID="{C8231AFD-7904-4FC5-AA05-90A752057D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6E5C65A-DDC4-49C3-8030-22830EAF80C5}" type="pres">
      <dgm:prSet presAssocID="{2C4C76FE-28A1-4A19-BFBA-0C48B80219C8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72A67D-F3AB-46C6-8151-210EA60CB33B}" type="pres">
      <dgm:prSet presAssocID="{3B42CEF6-4EFA-4751-8205-E228C92929E6}" presName="space" presStyleCnt="0"/>
      <dgm:spPr/>
      <dgm:t>
        <a:bodyPr/>
        <a:lstStyle/>
        <a:p>
          <a:endParaRPr lang="es-ES"/>
        </a:p>
      </dgm:t>
    </dgm:pt>
    <dgm:pt modelId="{D9CB9F84-9E2C-473C-9D60-5F114564A4BC}" type="pres">
      <dgm:prSet presAssocID="{39B21A61-5816-4A15-9C1F-7E09CB7DD068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AF0812-38B5-42BE-8E6A-5F8779F5EE7D}" type="pres">
      <dgm:prSet presAssocID="{6A3C7D7D-247E-4ABA-A00B-E6AF12D46500}" presName="space" presStyleCnt="0"/>
      <dgm:spPr/>
      <dgm:t>
        <a:bodyPr/>
        <a:lstStyle/>
        <a:p>
          <a:endParaRPr lang="es-ES"/>
        </a:p>
      </dgm:t>
    </dgm:pt>
    <dgm:pt modelId="{54929030-86E9-4FA8-9EA1-037DA4EA4660}" type="pres">
      <dgm:prSet presAssocID="{93E572FD-9037-4C74-B191-8039C4153254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FA6F0F-01D8-4BD9-8E4A-7D10BAF3541D}" type="pres">
      <dgm:prSet presAssocID="{CDA0D9CF-6C23-459B-B6E0-666ACEF6C529}" presName="space" presStyleCnt="0"/>
      <dgm:spPr/>
      <dgm:t>
        <a:bodyPr/>
        <a:lstStyle/>
        <a:p>
          <a:endParaRPr lang="es-ES"/>
        </a:p>
      </dgm:t>
    </dgm:pt>
    <dgm:pt modelId="{9F43A75F-3041-4C2D-B902-B6C5CA5A4992}" type="pres">
      <dgm:prSet presAssocID="{0A565F64-98B6-4D0A-8ECD-ACD40B3AF340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432EAF-7057-41A9-8140-1277D9E89AB5}" type="pres">
      <dgm:prSet presAssocID="{14939DB7-FC38-4DCB-99FC-9BCEAC9958A0}" presName="space" presStyleCnt="0"/>
      <dgm:spPr/>
      <dgm:t>
        <a:bodyPr/>
        <a:lstStyle/>
        <a:p>
          <a:endParaRPr lang="es-ES"/>
        </a:p>
      </dgm:t>
    </dgm:pt>
    <dgm:pt modelId="{57787D0D-EFAA-4E47-9660-C7A88144694F}" type="pres">
      <dgm:prSet presAssocID="{ECD82BCA-E595-4E53-B166-56E760357355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6CFA5EF-0148-7B47-B50E-F0AD1018F17A}" type="presOf" srcId="{0A565F64-98B6-4D0A-8ECD-ACD40B3AF340}" destId="{9F43A75F-3041-4C2D-B902-B6C5CA5A4992}" srcOrd="0" destOrd="0" presId="urn:microsoft.com/office/officeart/2005/8/layout/venn3"/>
    <dgm:cxn modelId="{DD792A55-C2B7-4FA5-90BE-41EB0B0CDCB0}" srcId="{C8231AFD-7904-4FC5-AA05-90A752057D51}" destId="{93E572FD-9037-4C74-B191-8039C4153254}" srcOrd="2" destOrd="0" parTransId="{B6A3B513-3842-4CD5-93FA-0A23C1C6B0F4}" sibTransId="{CDA0D9CF-6C23-459B-B6E0-666ACEF6C529}"/>
    <dgm:cxn modelId="{5759945D-F7D1-9848-A50F-50994093851C}" type="presOf" srcId="{ECD82BCA-E595-4E53-B166-56E760357355}" destId="{57787D0D-EFAA-4E47-9660-C7A88144694F}" srcOrd="0" destOrd="0" presId="urn:microsoft.com/office/officeart/2005/8/layout/venn3"/>
    <dgm:cxn modelId="{A6F4C375-1D61-2A4F-BEBC-A1CCDDB45C97}" type="presOf" srcId="{2C4C76FE-28A1-4A19-BFBA-0C48B80219C8}" destId="{E6E5C65A-DDC4-49C3-8030-22830EAF80C5}" srcOrd="0" destOrd="0" presId="urn:microsoft.com/office/officeart/2005/8/layout/venn3"/>
    <dgm:cxn modelId="{2AEBD6EB-BA8D-446E-B3A0-9C175C5B2E86}" srcId="{C8231AFD-7904-4FC5-AA05-90A752057D51}" destId="{ECD82BCA-E595-4E53-B166-56E760357355}" srcOrd="4" destOrd="0" parTransId="{2235B0FB-7719-4978-B849-4F644C5B4EE9}" sibTransId="{91D3CB44-0E6D-4793-A6B1-72F3EE9CEAAE}"/>
    <dgm:cxn modelId="{D1D371DB-5438-48D9-BA25-9023BC1105E4}" srcId="{C8231AFD-7904-4FC5-AA05-90A752057D51}" destId="{0A565F64-98B6-4D0A-8ECD-ACD40B3AF340}" srcOrd="3" destOrd="0" parTransId="{9E97B87A-68D5-47E0-B41E-562E69A1444C}" sibTransId="{14939DB7-FC38-4DCB-99FC-9BCEAC9958A0}"/>
    <dgm:cxn modelId="{833233A0-2D43-4FF3-AECF-DBC38C2B49A0}" srcId="{C8231AFD-7904-4FC5-AA05-90A752057D51}" destId="{39B21A61-5816-4A15-9C1F-7E09CB7DD068}" srcOrd="1" destOrd="0" parTransId="{461BA220-7A28-469C-AE37-2790516357CE}" sibTransId="{6A3C7D7D-247E-4ABA-A00B-E6AF12D46500}"/>
    <dgm:cxn modelId="{5D51AA97-72DC-4480-8504-F9CCFA90BEE9}" srcId="{C8231AFD-7904-4FC5-AA05-90A752057D51}" destId="{2C4C76FE-28A1-4A19-BFBA-0C48B80219C8}" srcOrd="0" destOrd="0" parTransId="{8D88D567-B69A-4901-A411-A2CB268DF4FB}" sibTransId="{3B42CEF6-4EFA-4751-8205-E228C92929E6}"/>
    <dgm:cxn modelId="{93AB5059-7956-1744-83F4-2A9B17F20B84}" type="presOf" srcId="{C8231AFD-7904-4FC5-AA05-90A752057D51}" destId="{F0C5ED95-10DD-4A84-8D5A-E45980291352}" srcOrd="0" destOrd="0" presId="urn:microsoft.com/office/officeart/2005/8/layout/venn3"/>
    <dgm:cxn modelId="{0472A5CC-6E2F-324F-8A13-39B57EE77C7E}" type="presOf" srcId="{39B21A61-5816-4A15-9C1F-7E09CB7DD068}" destId="{D9CB9F84-9E2C-473C-9D60-5F114564A4BC}" srcOrd="0" destOrd="0" presId="urn:microsoft.com/office/officeart/2005/8/layout/venn3"/>
    <dgm:cxn modelId="{79ADFCDB-F46A-594B-9BFF-247142B2B10A}" type="presOf" srcId="{93E572FD-9037-4C74-B191-8039C4153254}" destId="{54929030-86E9-4FA8-9EA1-037DA4EA4660}" srcOrd="0" destOrd="0" presId="urn:microsoft.com/office/officeart/2005/8/layout/venn3"/>
    <dgm:cxn modelId="{28661968-20F4-8349-8B2F-2072F4E09D38}" type="presParOf" srcId="{F0C5ED95-10DD-4A84-8D5A-E45980291352}" destId="{E6E5C65A-DDC4-49C3-8030-22830EAF80C5}" srcOrd="0" destOrd="0" presId="urn:microsoft.com/office/officeart/2005/8/layout/venn3"/>
    <dgm:cxn modelId="{F0E4E786-1567-BF47-B2D6-4DB31C43CB44}" type="presParOf" srcId="{F0C5ED95-10DD-4A84-8D5A-E45980291352}" destId="{C072A67D-F3AB-46C6-8151-210EA60CB33B}" srcOrd="1" destOrd="0" presId="urn:microsoft.com/office/officeart/2005/8/layout/venn3"/>
    <dgm:cxn modelId="{BFC92E8C-88DE-714D-B404-7B96136C94BC}" type="presParOf" srcId="{F0C5ED95-10DD-4A84-8D5A-E45980291352}" destId="{D9CB9F84-9E2C-473C-9D60-5F114564A4BC}" srcOrd="2" destOrd="0" presId="urn:microsoft.com/office/officeart/2005/8/layout/venn3"/>
    <dgm:cxn modelId="{631273A7-1445-524F-9A40-BF7D5533429C}" type="presParOf" srcId="{F0C5ED95-10DD-4A84-8D5A-E45980291352}" destId="{76AF0812-38B5-42BE-8E6A-5F8779F5EE7D}" srcOrd="3" destOrd="0" presId="urn:microsoft.com/office/officeart/2005/8/layout/venn3"/>
    <dgm:cxn modelId="{225AFB32-8EFA-3741-99B0-D554345DA26B}" type="presParOf" srcId="{F0C5ED95-10DD-4A84-8D5A-E45980291352}" destId="{54929030-86E9-4FA8-9EA1-037DA4EA4660}" srcOrd="4" destOrd="0" presId="urn:microsoft.com/office/officeart/2005/8/layout/venn3"/>
    <dgm:cxn modelId="{EC825495-8F01-8741-959E-536367BB5D8F}" type="presParOf" srcId="{F0C5ED95-10DD-4A84-8D5A-E45980291352}" destId="{2CFA6F0F-01D8-4BD9-8E4A-7D10BAF3541D}" srcOrd="5" destOrd="0" presId="urn:microsoft.com/office/officeart/2005/8/layout/venn3"/>
    <dgm:cxn modelId="{BF8618DD-C703-4645-9CE0-55961EDFEC6B}" type="presParOf" srcId="{F0C5ED95-10DD-4A84-8D5A-E45980291352}" destId="{9F43A75F-3041-4C2D-B902-B6C5CA5A4992}" srcOrd="6" destOrd="0" presId="urn:microsoft.com/office/officeart/2005/8/layout/venn3"/>
    <dgm:cxn modelId="{FB811F4D-8A6C-B947-9DE3-E2B1A6A11296}" type="presParOf" srcId="{F0C5ED95-10DD-4A84-8D5A-E45980291352}" destId="{01432EAF-7057-41A9-8140-1277D9E89AB5}" srcOrd="7" destOrd="0" presId="urn:microsoft.com/office/officeart/2005/8/layout/venn3"/>
    <dgm:cxn modelId="{2E024D8A-4F91-1743-8D11-7E3DFE63D283}" type="presParOf" srcId="{F0C5ED95-10DD-4A84-8D5A-E45980291352}" destId="{57787D0D-EFAA-4E47-9660-C7A88144694F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76BACB-356A-4BFF-9FE9-BEA6016BEAB3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E971EF4-3BFE-4440-9422-DA44CEB29B7D}">
      <dgm:prSet phldrT="[Texto]"/>
      <dgm:spPr/>
      <dgm:t>
        <a:bodyPr/>
        <a:lstStyle/>
        <a:p>
          <a:r>
            <a:rPr lang="es-ES" dirty="0" smtClean="0"/>
            <a:t>Fortalecer la </a:t>
          </a:r>
          <a:r>
            <a:rPr lang="es-ES" dirty="0" err="1" smtClean="0"/>
            <a:t>E.media</a:t>
          </a:r>
          <a:r>
            <a:rPr lang="es-ES" dirty="0" smtClean="0"/>
            <a:t> TP</a:t>
          </a:r>
          <a:endParaRPr lang="es-ES" dirty="0"/>
        </a:p>
      </dgm:t>
    </dgm:pt>
    <dgm:pt modelId="{45DC75F3-9AA0-43D0-9611-E5DFC45A868B}" type="parTrans" cxnId="{0C2473EC-1150-4084-8841-92856D23D8D2}">
      <dgm:prSet/>
      <dgm:spPr/>
      <dgm:t>
        <a:bodyPr/>
        <a:lstStyle/>
        <a:p>
          <a:endParaRPr lang="es-ES"/>
        </a:p>
      </dgm:t>
    </dgm:pt>
    <dgm:pt modelId="{143B66AE-984A-4A36-8939-CFFC99B9F2A5}" type="sibTrans" cxnId="{0C2473EC-1150-4084-8841-92856D23D8D2}">
      <dgm:prSet/>
      <dgm:spPr/>
      <dgm:t>
        <a:bodyPr/>
        <a:lstStyle/>
        <a:p>
          <a:endParaRPr lang="es-ES"/>
        </a:p>
      </dgm:t>
    </dgm:pt>
    <dgm:pt modelId="{1D5A6D23-6172-42DE-89E0-30BA84EF13EE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2"/>
              </a:solidFill>
            </a:rPr>
            <a:t>Desarrollo de competencias. Perfil de Egreso</a:t>
          </a:r>
          <a:endParaRPr lang="es-ES" sz="1600" dirty="0">
            <a:solidFill>
              <a:schemeClr val="bg2"/>
            </a:solidFill>
          </a:endParaRPr>
        </a:p>
      </dgm:t>
    </dgm:pt>
    <dgm:pt modelId="{7F577FC2-3A84-4623-9115-9CF19F38ED6A}" type="parTrans" cxnId="{78433819-364C-429C-A840-7219882A4869}">
      <dgm:prSet/>
      <dgm:spPr/>
      <dgm:t>
        <a:bodyPr/>
        <a:lstStyle/>
        <a:p>
          <a:endParaRPr lang="es-ES"/>
        </a:p>
      </dgm:t>
    </dgm:pt>
    <dgm:pt modelId="{7CA895DD-EAC9-4ACE-BD26-38B31975B048}" type="sibTrans" cxnId="{78433819-364C-429C-A840-7219882A4869}">
      <dgm:prSet/>
      <dgm:spPr/>
      <dgm:t>
        <a:bodyPr/>
        <a:lstStyle/>
        <a:p>
          <a:endParaRPr lang="es-ES"/>
        </a:p>
      </dgm:t>
    </dgm:pt>
    <dgm:pt modelId="{030A664D-9E4C-4F2C-BE15-E16333553D73}">
      <dgm:prSet phldrT="[Texto]"/>
      <dgm:spPr/>
      <dgm:t>
        <a:bodyPr/>
        <a:lstStyle/>
        <a:p>
          <a:r>
            <a:rPr lang="es-ES" dirty="0" smtClean="0"/>
            <a:t>Proceso de Práctica y Titulación</a:t>
          </a:r>
          <a:endParaRPr lang="es-ES" dirty="0"/>
        </a:p>
      </dgm:t>
    </dgm:pt>
    <dgm:pt modelId="{7ACB1541-9BD8-493D-AE45-14A9E17E1B2C}" type="parTrans" cxnId="{B0322EB2-4DF4-482A-8023-6C10FA349629}">
      <dgm:prSet/>
      <dgm:spPr/>
      <dgm:t>
        <a:bodyPr/>
        <a:lstStyle/>
        <a:p>
          <a:endParaRPr lang="es-ES"/>
        </a:p>
      </dgm:t>
    </dgm:pt>
    <dgm:pt modelId="{952AA834-A530-4066-BE5E-E9D14A4BC999}" type="sibTrans" cxnId="{B0322EB2-4DF4-482A-8023-6C10FA349629}">
      <dgm:prSet/>
      <dgm:spPr/>
      <dgm:t>
        <a:bodyPr/>
        <a:lstStyle/>
        <a:p>
          <a:endParaRPr lang="es-ES"/>
        </a:p>
      </dgm:t>
    </dgm:pt>
    <dgm:pt modelId="{BFD69326-2373-42F0-AA7C-C42C842EF957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bg2"/>
              </a:solidFill>
            </a:rPr>
            <a:t>Tramitación de títulos TP.</a:t>
          </a:r>
          <a:endParaRPr lang="es-ES" sz="1400" dirty="0">
            <a:solidFill>
              <a:schemeClr val="bg2"/>
            </a:solidFill>
          </a:endParaRPr>
        </a:p>
      </dgm:t>
    </dgm:pt>
    <dgm:pt modelId="{8860E5A5-F5FA-4A8B-81AF-5F27F6DB8A2C}" type="parTrans" cxnId="{9DAAEB44-66E2-46C8-93A4-373765C5FF39}">
      <dgm:prSet/>
      <dgm:spPr/>
      <dgm:t>
        <a:bodyPr/>
        <a:lstStyle/>
        <a:p>
          <a:endParaRPr lang="es-ES"/>
        </a:p>
      </dgm:t>
    </dgm:pt>
    <dgm:pt modelId="{1C5FDACD-A6D5-4F45-BBFF-BF2AAF1C4118}" type="sibTrans" cxnId="{9DAAEB44-66E2-46C8-93A4-373765C5FF39}">
      <dgm:prSet/>
      <dgm:spPr/>
      <dgm:t>
        <a:bodyPr/>
        <a:lstStyle/>
        <a:p>
          <a:endParaRPr lang="es-ES"/>
        </a:p>
      </dgm:t>
    </dgm:pt>
    <dgm:pt modelId="{2B0519F2-3F98-4041-B4CA-73E6321864D7}">
      <dgm:prSet phldrT="[Texto]"/>
      <dgm:spPr/>
      <dgm:t>
        <a:bodyPr/>
        <a:lstStyle/>
        <a:p>
          <a:r>
            <a:rPr lang="es-ES" dirty="0" smtClean="0"/>
            <a:t>Sello TP</a:t>
          </a:r>
          <a:endParaRPr lang="es-ES" dirty="0"/>
        </a:p>
      </dgm:t>
    </dgm:pt>
    <dgm:pt modelId="{B5579FFB-BD33-4631-9557-98549383C365}" type="parTrans" cxnId="{D09CD516-2B38-4EFF-A1DC-2D5A571A2F59}">
      <dgm:prSet/>
      <dgm:spPr/>
      <dgm:t>
        <a:bodyPr/>
        <a:lstStyle/>
        <a:p>
          <a:endParaRPr lang="es-ES"/>
        </a:p>
      </dgm:t>
    </dgm:pt>
    <dgm:pt modelId="{8A915A8A-DE08-444B-BDCD-1DB68E00F03C}" type="sibTrans" cxnId="{D09CD516-2B38-4EFF-A1DC-2D5A571A2F59}">
      <dgm:prSet/>
      <dgm:spPr/>
      <dgm:t>
        <a:bodyPr/>
        <a:lstStyle/>
        <a:p>
          <a:endParaRPr lang="es-ES"/>
        </a:p>
      </dgm:t>
    </dgm:pt>
    <dgm:pt modelId="{CE4974A9-8B73-4FAB-B804-FB0917D01C61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2"/>
              </a:solidFill>
            </a:rPr>
            <a:t>Plan de Difusión Especialidades TP</a:t>
          </a:r>
          <a:endParaRPr lang="es-ES" sz="1600" dirty="0">
            <a:solidFill>
              <a:schemeClr val="bg2"/>
            </a:solidFill>
          </a:endParaRPr>
        </a:p>
      </dgm:t>
    </dgm:pt>
    <dgm:pt modelId="{29D5905E-81F9-4F84-B3BF-AB2DECB5426E}" type="parTrans" cxnId="{78A9D6D8-B663-4A9A-9529-585EC3A3A3EE}">
      <dgm:prSet/>
      <dgm:spPr/>
      <dgm:t>
        <a:bodyPr/>
        <a:lstStyle/>
        <a:p>
          <a:endParaRPr lang="es-ES"/>
        </a:p>
      </dgm:t>
    </dgm:pt>
    <dgm:pt modelId="{1916D2CB-4C23-404D-8C2D-A9A2C1B54F73}" type="sibTrans" cxnId="{78A9D6D8-B663-4A9A-9529-585EC3A3A3EE}">
      <dgm:prSet/>
      <dgm:spPr/>
      <dgm:t>
        <a:bodyPr/>
        <a:lstStyle/>
        <a:p>
          <a:endParaRPr lang="es-ES"/>
        </a:p>
      </dgm:t>
    </dgm:pt>
    <dgm:pt modelId="{EB9438EE-8388-4188-94C7-9971C9BE288E}">
      <dgm:prSet phldrT="[Texto]" custT="1"/>
      <dgm:spPr/>
      <dgm:t>
        <a:bodyPr/>
        <a:lstStyle/>
        <a:p>
          <a:endParaRPr lang="es-ES" sz="1400" dirty="0"/>
        </a:p>
      </dgm:t>
    </dgm:pt>
    <dgm:pt modelId="{0014FAE2-9A88-4E9F-A963-019705034BC2}" type="parTrans" cxnId="{2C45F44F-B3B2-41A6-83BB-FB604F1A4C82}">
      <dgm:prSet/>
      <dgm:spPr/>
      <dgm:t>
        <a:bodyPr/>
        <a:lstStyle/>
        <a:p>
          <a:endParaRPr lang="es-ES"/>
        </a:p>
      </dgm:t>
    </dgm:pt>
    <dgm:pt modelId="{E7371CAA-3F78-4552-838B-EE1BD2877A09}" type="sibTrans" cxnId="{2C45F44F-B3B2-41A6-83BB-FB604F1A4C82}">
      <dgm:prSet/>
      <dgm:spPr/>
      <dgm:t>
        <a:bodyPr/>
        <a:lstStyle/>
        <a:p>
          <a:endParaRPr lang="es-ES"/>
        </a:p>
      </dgm:t>
    </dgm:pt>
    <dgm:pt modelId="{F8DD1900-8A70-41EF-B04C-A73A3AC1EFF0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bg2"/>
              </a:solidFill>
            </a:rPr>
            <a:t>Vinculación con el Medio </a:t>
          </a:r>
          <a:endParaRPr lang="es-ES" sz="1400" dirty="0">
            <a:solidFill>
              <a:schemeClr val="bg2"/>
            </a:solidFill>
          </a:endParaRPr>
        </a:p>
      </dgm:t>
    </dgm:pt>
    <dgm:pt modelId="{593A39E4-983E-44CF-96D3-8431B75977F0}" type="parTrans" cxnId="{1F50414C-BA1A-4B8C-8CE0-63B39C3ABC89}">
      <dgm:prSet/>
      <dgm:spPr/>
      <dgm:t>
        <a:bodyPr/>
        <a:lstStyle/>
        <a:p>
          <a:endParaRPr lang="es-ES"/>
        </a:p>
      </dgm:t>
    </dgm:pt>
    <dgm:pt modelId="{D577204A-D5A3-4C55-A362-9F549C9A71FA}" type="sibTrans" cxnId="{1F50414C-BA1A-4B8C-8CE0-63B39C3ABC89}">
      <dgm:prSet/>
      <dgm:spPr/>
      <dgm:t>
        <a:bodyPr/>
        <a:lstStyle/>
        <a:p>
          <a:endParaRPr lang="es-ES"/>
        </a:p>
      </dgm:t>
    </dgm:pt>
    <dgm:pt modelId="{DCA9BACC-A134-4180-93AA-3BC5DA7257E9}">
      <dgm:prSet phldrT="[Texto]" custT="1"/>
      <dgm:spPr/>
      <dgm:t>
        <a:bodyPr/>
        <a:lstStyle/>
        <a:p>
          <a:endParaRPr lang="es-ES" sz="1400" dirty="0">
            <a:solidFill>
              <a:schemeClr val="bg2"/>
            </a:solidFill>
          </a:endParaRPr>
        </a:p>
      </dgm:t>
    </dgm:pt>
    <dgm:pt modelId="{B52F33D0-D04D-49A3-AAE1-91E8468213A0}" type="parTrans" cxnId="{671A58C7-FA04-428A-90B4-C4EECCEDB0FD}">
      <dgm:prSet/>
      <dgm:spPr/>
      <dgm:t>
        <a:bodyPr/>
        <a:lstStyle/>
        <a:p>
          <a:endParaRPr lang="es-ES"/>
        </a:p>
      </dgm:t>
    </dgm:pt>
    <dgm:pt modelId="{FCFB73F9-84EB-48DE-9AF9-AEAD10CE3964}" type="sibTrans" cxnId="{671A58C7-FA04-428A-90B4-C4EECCEDB0FD}">
      <dgm:prSet/>
      <dgm:spPr/>
      <dgm:t>
        <a:bodyPr/>
        <a:lstStyle/>
        <a:p>
          <a:endParaRPr lang="es-ES"/>
        </a:p>
      </dgm:t>
    </dgm:pt>
    <dgm:pt modelId="{350E58A1-2022-4260-9348-CB6565BCBF32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2"/>
              </a:solidFill>
            </a:rPr>
            <a:t>Red </a:t>
          </a:r>
          <a:r>
            <a:rPr lang="es-ES" sz="1600" dirty="0" err="1" smtClean="0">
              <a:solidFill>
                <a:schemeClr val="bg2"/>
              </a:solidFill>
            </a:rPr>
            <a:t>Tp</a:t>
          </a:r>
          <a:endParaRPr lang="es-ES" sz="1600" dirty="0">
            <a:solidFill>
              <a:schemeClr val="bg2"/>
            </a:solidFill>
          </a:endParaRPr>
        </a:p>
      </dgm:t>
    </dgm:pt>
    <dgm:pt modelId="{D2AB5B17-2410-4992-85A6-96DCB9F92476}" type="parTrans" cxnId="{9C8C02D0-7B0F-4936-9F89-8509265F1408}">
      <dgm:prSet/>
      <dgm:spPr/>
      <dgm:t>
        <a:bodyPr/>
        <a:lstStyle/>
        <a:p>
          <a:endParaRPr lang="es-ES"/>
        </a:p>
      </dgm:t>
    </dgm:pt>
    <dgm:pt modelId="{6B1AC6EC-31A4-4D4D-99CA-DAE0A890EA60}" type="sibTrans" cxnId="{9C8C02D0-7B0F-4936-9F89-8509265F1408}">
      <dgm:prSet/>
      <dgm:spPr/>
      <dgm:t>
        <a:bodyPr/>
        <a:lstStyle/>
        <a:p>
          <a:endParaRPr lang="es-ES"/>
        </a:p>
      </dgm:t>
    </dgm:pt>
    <dgm:pt modelId="{6086F9AC-AD45-498E-8FDC-EBEBBCD1E772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bg2"/>
              </a:solidFill>
            </a:rPr>
            <a:t>Convenio con Centros de Práctica.</a:t>
          </a:r>
          <a:endParaRPr lang="es-ES" sz="1400" dirty="0">
            <a:solidFill>
              <a:schemeClr val="bg2"/>
            </a:solidFill>
          </a:endParaRPr>
        </a:p>
      </dgm:t>
    </dgm:pt>
    <dgm:pt modelId="{FE82AC82-91AE-4F5F-928F-7C051ED9DB84}" type="parTrans" cxnId="{465A174C-89C5-4138-9C28-2B6493074D47}">
      <dgm:prSet/>
      <dgm:spPr/>
      <dgm:t>
        <a:bodyPr/>
        <a:lstStyle/>
        <a:p>
          <a:endParaRPr lang="es-ES"/>
        </a:p>
      </dgm:t>
    </dgm:pt>
    <dgm:pt modelId="{9CD42470-E555-44C1-864D-C63BCCA65E89}" type="sibTrans" cxnId="{465A174C-89C5-4138-9C28-2B6493074D47}">
      <dgm:prSet/>
      <dgm:spPr/>
      <dgm:t>
        <a:bodyPr/>
        <a:lstStyle/>
        <a:p>
          <a:endParaRPr lang="es-ES"/>
        </a:p>
      </dgm:t>
    </dgm:pt>
    <dgm:pt modelId="{2B224EA9-E41E-4D3C-833D-958CCA5D7BA2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bg2"/>
              </a:solidFill>
            </a:rPr>
            <a:t>Desarrollo Prácticas TP</a:t>
          </a:r>
          <a:endParaRPr lang="es-ES" sz="1400" dirty="0">
            <a:solidFill>
              <a:schemeClr val="bg2"/>
            </a:solidFill>
          </a:endParaRPr>
        </a:p>
      </dgm:t>
    </dgm:pt>
    <dgm:pt modelId="{6A426140-094A-45AE-AE98-496C3BD4136B}" type="parTrans" cxnId="{D50AC70F-CEC3-4FB9-9E80-A457159ACA2F}">
      <dgm:prSet/>
      <dgm:spPr/>
      <dgm:t>
        <a:bodyPr/>
        <a:lstStyle/>
        <a:p>
          <a:endParaRPr lang="es-ES"/>
        </a:p>
      </dgm:t>
    </dgm:pt>
    <dgm:pt modelId="{C0929159-ABF9-41B3-B79E-3F8B13A4FD53}" type="sibTrans" cxnId="{D50AC70F-CEC3-4FB9-9E80-A457159ACA2F}">
      <dgm:prSet/>
      <dgm:spPr/>
      <dgm:t>
        <a:bodyPr/>
        <a:lstStyle/>
        <a:p>
          <a:endParaRPr lang="es-ES"/>
        </a:p>
      </dgm:t>
    </dgm:pt>
    <dgm:pt modelId="{5BE227A3-7CBA-40FF-A4BE-235BCF65B385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bg2"/>
              </a:solidFill>
            </a:rPr>
            <a:t>Ceremonias</a:t>
          </a:r>
          <a:endParaRPr lang="es-ES" sz="1400" dirty="0">
            <a:solidFill>
              <a:schemeClr val="bg2"/>
            </a:solidFill>
          </a:endParaRPr>
        </a:p>
      </dgm:t>
    </dgm:pt>
    <dgm:pt modelId="{12CC5BDE-E38B-43E8-B859-DFF4EACC85F1}" type="parTrans" cxnId="{71A03AA7-A1C8-4722-A822-1158F4B88837}">
      <dgm:prSet/>
      <dgm:spPr/>
      <dgm:t>
        <a:bodyPr/>
        <a:lstStyle/>
        <a:p>
          <a:endParaRPr lang="es-ES"/>
        </a:p>
      </dgm:t>
    </dgm:pt>
    <dgm:pt modelId="{D428AE62-E8AB-47A9-9169-CA90267976FD}" type="sibTrans" cxnId="{71A03AA7-A1C8-4722-A822-1158F4B88837}">
      <dgm:prSet/>
      <dgm:spPr/>
      <dgm:t>
        <a:bodyPr/>
        <a:lstStyle/>
        <a:p>
          <a:endParaRPr lang="es-ES"/>
        </a:p>
      </dgm:t>
    </dgm:pt>
    <dgm:pt modelId="{A2F426FA-2539-404A-BAEB-A66B659D2D45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2"/>
              </a:solidFill>
            </a:rPr>
            <a:t>LOGRO DE UN TÍTULO TÉCNICO NIVEL MEDIO.</a:t>
          </a:r>
          <a:endParaRPr lang="es-ES" sz="1600" dirty="0">
            <a:solidFill>
              <a:schemeClr val="bg2"/>
            </a:solidFill>
          </a:endParaRPr>
        </a:p>
      </dgm:t>
    </dgm:pt>
    <dgm:pt modelId="{6EEAA703-9146-4FA0-8FD7-03F1EAFE676D}" type="parTrans" cxnId="{068F7448-A3E6-4B9C-A287-DE1595932735}">
      <dgm:prSet/>
      <dgm:spPr/>
      <dgm:t>
        <a:bodyPr/>
        <a:lstStyle/>
        <a:p>
          <a:endParaRPr lang="es-ES"/>
        </a:p>
      </dgm:t>
    </dgm:pt>
    <dgm:pt modelId="{0BA452EF-73C4-4CBB-9B01-25BADDD80F5C}" type="sibTrans" cxnId="{068F7448-A3E6-4B9C-A287-DE1595932735}">
      <dgm:prSet/>
      <dgm:spPr/>
      <dgm:t>
        <a:bodyPr/>
        <a:lstStyle/>
        <a:p>
          <a:endParaRPr lang="es-ES"/>
        </a:p>
      </dgm:t>
    </dgm:pt>
    <dgm:pt modelId="{5D60E970-0E00-4008-9056-8B345F65F260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2"/>
              </a:solidFill>
            </a:rPr>
            <a:t>Celebración Educación Técnico Profesional</a:t>
          </a:r>
          <a:endParaRPr lang="es-ES" sz="1600" dirty="0">
            <a:solidFill>
              <a:schemeClr val="bg2"/>
            </a:solidFill>
          </a:endParaRPr>
        </a:p>
      </dgm:t>
    </dgm:pt>
    <dgm:pt modelId="{8A15F135-B6A3-46EC-ACC3-432ADD305BD2}" type="parTrans" cxnId="{C09DEA37-4C74-45B1-AD70-E5BD9B5B46D9}">
      <dgm:prSet/>
      <dgm:spPr/>
      <dgm:t>
        <a:bodyPr/>
        <a:lstStyle/>
        <a:p>
          <a:endParaRPr lang="es-ES"/>
        </a:p>
      </dgm:t>
    </dgm:pt>
    <dgm:pt modelId="{166293C0-0A01-4935-B3D7-64D7F28CB9E3}" type="sibTrans" cxnId="{C09DEA37-4C74-45B1-AD70-E5BD9B5B46D9}">
      <dgm:prSet/>
      <dgm:spPr/>
      <dgm:t>
        <a:bodyPr/>
        <a:lstStyle/>
        <a:p>
          <a:endParaRPr lang="es-ES"/>
        </a:p>
      </dgm:t>
    </dgm:pt>
    <dgm:pt modelId="{3FD9A361-30D4-4167-939D-89C62AE88111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2"/>
              </a:solidFill>
            </a:rPr>
            <a:t>Experiencias de Aprendizaje Teórico-práctico</a:t>
          </a:r>
          <a:endParaRPr lang="es-ES" sz="1600" dirty="0">
            <a:solidFill>
              <a:schemeClr val="bg2"/>
            </a:solidFill>
          </a:endParaRPr>
        </a:p>
      </dgm:t>
    </dgm:pt>
    <dgm:pt modelId="{340BDBB1-C866-47AB-A46D-8C1A1F32FBF0}" type="parTrans" cxnId="{80A7C14E-E26D-469F-A68C-72AC0EE9FC92}">
      <dgm:prSet/>
      <dgm:spPr/>
      <dgm:t>
        <a:bodyPr/>
        <a:lstStyle/>
        <a:p>
          <a:endParaRPr lang="es-ES"/>
        </a:p>
      </dgm:t>
    </dgm:pt>
    <dgm:pt modelId="{2B759A0F-7A48-483A-BF5C-02A7E9B507C6}" type="sibTrans" cxnId="{80A7C14E-E26D-469F-A68C-72AC0EE9FC92}">
      <dgm:prSet/>
      <dgm:spPr/>
      <dgm:t>
        <a:bodyPr/>
        <a:lstStyle/>
        <a:p>
          <a:endParaRPr lang="es-ES"/>
        </a:p>
      </dgm:t>
    </dgm:pt>
    <dgm:pt modelId="{52EAA6D0-7A40-4D43-9FD8-66619D48ECFA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2"/>
              </a:solidFill>
            </a:rPr>
            <a:t>Adecuación curricular Plan de estudio Metalurgia Extractiva</a:t>
          </a:r>
          <a:r>
            <a:rPr lang="es-ES" sz="1600" dirty="0" smtClean="0"/>
            <a:t>.</a:t>
          </a:r>
          <a:endParaRPr lang="es-ES" sz="1600" dirty="0"/>
        </a:p>
      </dgm:t>
    </dgm:pt>
    <dgm:pt modelId="{364ED1E7-E7DB-4179-A179-F4D768877D52}" type="parTrans" cxnId="{DE8C3F5E-DAA0-4431-B5B6-56A78DDED2DE}">
      <dgm:prSet/>
      <dgm:spPr/>
      <dgm:t>
        <a:bodyPr/>
        <a:lstStyle/>
        <a:p>
          <a:endParaRPr lang="es-ES"/>
        </a:p>
      </dgm:t>
    </dgm:pt>
    <dgm:pt modelId="{7BC1C414-EC4D-4F43-9F16-F0F2D2D9B460}" type="sibTrans" cxnId="{DE8C3F5E-DAA0-4431-B5B6-56A78DDED2DE}">
      <dgm:prSet/>
      <dgm:spPr/>
      <dgm:t>
        <a:bodyPr/>
        <a:lstStyle/>
        <a:p>
          <a:endParaRPr lang="es-ES"/>
        </a:p>
      </dgm:t>
    </dgm:pt>
    <dgm:pt modelId="{36A1AD1B-99FE-4F3A-B580-D5AFE18567ED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bg2"/>
              </a:solidFill>
            </a:rPr>
            <a:t>Revisión y adecuación del Reglamento de Práctica y Titulación </a:t>
          </a:r>
          <a:endParaRPr lang="es-ES" sz="1400" dirty="0">
            <a:solidFill>
              <a:schemeClr val="bg2"/>
            </a:solidFill>
          </a:endParaRPr>
        </a:p>
      </dgm:t>
    </dgm:pt>
    <dgm:pt modelId="{758DAFC7-03B7-466D-A8CC-76292C72DCBB}" type="parTrans" cxnId="{38184A87-CC60-44B1-957B-BC8F1D84ED11}">
      <dgm:prSet/>
      <dgm:spPr/>
      <dgm:t>
        <a:bodyPr/>
        <a:lstStyle/>
        <a:p>
          <a:endParaRPr lang="es-ES"/>
        </a:p>
      </dgm:t>
    </dgm:pt>
    <dgm:pt modelId="{106F00F5-A51C-4676-8E54-49945A02FE77}" type="sibTrans" cxnId="{38184A87-CC60-44B1-957B-BC8F1D84ED11}">
      <dgm:prSet/>
      <dgm:spPr/>
      <dgm:t>
        <a:bodyPr/>
        <a:lstStyle/>
        <a:p>
          <a:endParaRPr lang="es-ES"/>
        </a:p>
      </dgm:t>
    </dgm:pt>
    <dgm:pt modelId="{3085CB11-775F-4A93-9140-3F1A11CA388B}">
      <dgm:prSet phldrT="[Texto]" custT="1"/>
      <dgm:spPr/>
      <dgm:t>
        <a:bodyPr/>
        <a:lstStyle/>
        <a:p>
          <a:endParaRPr lang="es-ES" sz="1400" dirty="0"/>
        </a:p>
      </dgm:t>
    </dgm:pt>
    <dgm:pt modelId="{77110245-2E3E-4A81-B425-C8250B3B028A}" type="parTrans" cxnId="{ADDB7EA4-803D-42CB-BC5F-472EACD510A0}">
      <dgm:prSet/>
      <dgm:spPr/>
      <dgm:t>
        <a:bodyPr/>
        <a:lstStyle/>
        <a:p>
          <a:endParaRPr lang="es-ES"/>
        </a:p>
      </dgm:t>
    </dgm:pt>
    <dgm:pt modelId="{EE155951-833D-4834-923B-CF5093D8A2A8}" type="sibTrans" cxnId="{ADDB7EA4-803D-42CB-BC5F-472EACD510A0}">
      <dgm:prSet/>
      <dgm:spPr/>
      <dgm:t>
        <a:bodyPr/>
        <a:lstStyle/>
        <a:p>
          <a:endParaRPr lang="es-ES"/>
        </a:p>
      </dgm:t>
    </dgm:pt>
    <dgm:pt modelId="{86E97962-F691-4C66-8C48-4824407E523B}" type="pres">
      <dgm:prSet presAssocID="{6776BACB-356A-4BFF-9FE9-BEA6016BEA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8724E24-8429-44CF-B648-A071B786C842}" type="pres">
      <dgm:prSet presAssocID="{6776BACB-356A-4BFF-9FE9-BEA6016BEAB3}" presName="tSp" presStyleCnt="0"/>
      <dgm:spPr/>
    </dgm:pt>
    <dgm:pt modelId="{280A4A92-36C5-46DC-A785-ADD30054E37B}" type="pres">
      <dgm:prSet presAssocID="{6776BACB-356A-4BFF-9FE9-BEA6016BEAB3}" presName="bSp" presStyleCnt="0"/>
      <dgm:spPr/>
    </dgm:pt>
    <dgm:pt modelId="{A87FF3E4-06D8-4F42-BFEF-8AD460F4FFDA}" type="pres">
      <dgm:prSet presAssocID="{6776BACB-356A-4BFF-9FE9-BEA6016BEAB3}" presName="process" presStyleCnt="0"/>
      <dgm:spPr/>
    </dgm:pt>
    <dgm:pt modelId="{92002BE2-4796-41C6-870C-4F0E47AAF1ED}" type="pres">
      <dgm:prSet presAssocID="{BE971EF4-3BFE-4440-9422-DA44CEB29B7D}" presName="composite1" presStyleCnt="0"/>
      <dgm:spPr/>
    </dgm:pt>
    <dgm:pt modelId="{A7998E18-A73D-4B47-82A8-65C3CEFD77DF}" type="pres">
      <dgm:prSet presAssocID="{BE971EF4-3BFE-4440-9422-DA44CEB29B7D}" presName="dummyNode1" presStyleLbl="node1" presStyleIdx="0" presStyleCnt="3"/>
      <dgm:spPr/>
    </dgm:pt>
    <dgm:pt modelId="{88BEC22D-426C-4697-9480-F780F1410826}" type="pres">
      <dgm:prSet presAssocID="{BE971EF4-3BFE-4440-9422-DA44CEB29B7D}" presName="childNode1" presStyleLbl="bgAcc1" presStyleIdx="0" presStyleCnt="3" custScaleY="1256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1428E8-7648-4436-8B01-73D60BE5EF00}" type="pres">
      <dgm:prSet presAssocID="{BE971EF4-3BFE-4440-9422-DA44CEB29B7D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8E6125-D5B0-42DE-8A1A-E872B1CCA909}" type="pres">
      <dgm:prSet presAssocID="{BE971EF4-3BFE-4440-9422-DA44CEB29B7D}" presName="parentNode1" presStyleLbl="node1" presStyleIdx="0" presStyleCnt="3" custLinFactNeighborX="-18946" custLinFactNeighborY="3168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398FB3-D74B-4532-B497-FDD9BA5C2A00}" type="pres">
      <dgm:prSet presAssocID="{BE971EF4-3BFE-4440-9422-DA44CEB29B7D}" presName="connSite1" presStyleCnt="0"/>
      <dgm:spPr/>
    </dgm:pt>
    <dgm:pt modelId="{F7BF030C-0405-4142-82E4-9B18BAF90100}" type="pres">
      <dgm:prSet presAssocID="{143B66AE-984A-4A36-8939-CFFC99B9F2A5}" presName="Name9" presStyleLbl="sibTrans2D1" presStyleIdx="0" presStyleCnt="2" custScaleX="87490" custLinFactNeighborX="3257" custLinFactNeighborY="-7733"/>
      <dgm:spPr/>
      <dgm:t>
        <a:bodyPr/>
        <a:lstStyle/>
        <a:p>
          <a:endParaRPr lang="es-ES"/>
        </a:p>
      </dgm:t>
    </dgm:pt>
    <dgm:pt modelId="{1D0A3E56-0E73-48D5-B627-B1FA175A64B2}" type="pres">
      <dgm:prSet presAssocID="{030A664D-9E4C-4F2C-BE15-E16333553D73}" presName="composite2" presStyleCnt="0"/>
      <dgm:spPr/>
    </dgm:pt>
    <dgm:pt modelId="{45BE67F9-3959-4674-81F3-8356E92622BE}" type="pres">
      <dgm:prSet presAssocID="{030A664D-9E4C-4F2C-BE15-E16333553D73}" presName="dummyNode2" presStyleLbl="node1" presStyleIdx="0" presStyleCnt="3"/>
      <dgm:spPr/>
    </dgm:pt>
    <dgm:pt modelId="{22ACA79F-387D-4C81-8EC9-89216041B0F9}" type="pres">
      <dgm:prSet presAssocID="{030A664D-9E4C-4F2C-BE15-E16333553D73}" presName="childNode2" presStyleLbl="bgAcc1" presStyleIdx="1" presStyleCnt="3" custScaleY="1383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56514A-2941-41D2-84E4-43B05500B66B}" type="pres">
      <dgm:prSet presAssocID="{030A664D-9E4C-4F2C-BE15-E16333553D73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ECCCE0-C7DD-4685-A543-57553358D4FA}" type="pres">
      <dgm:prSet presAssocID="{030A664D-9E4C-4F2C-BE15-E16333553D73}" presName="parentNode2" presStyleLbl="node1" presStyleIdx="1" presStyleCnt="3" custLinFactNeighborX="-18897" custLinFactNeighborY="88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5796A6-3E18-42F9-A859-EB188A218E3E}" type="pres">
      <dgm:prSet presAssocID="{030A664D-9E4C-4F2C-BE15-E16333553D73}" presName="connSite2" presStyleCnt="0"/>
      <dgm:spPr/>
    </dgm:pt>
    <dgm:pt modelId="{12B6D3FF-FE50-4896-8968-94E5EBC2DE1E}" type="pres">
      <dgm:prSet presAssocID="{952AA834-A530-4066-BE5E-E9D14A4BC999}" presName="Name18" presStyleLbl="sibTrans2D1" presStyleIdx="1" presStyleCnt="2" custScaleX="77630" custLinFactNeighborX="19383" custLinFactNeighborY="7673"/>
      <dgm:spPr/>
      <dgm:t>
        <a:bodyPr/>
        <a:lstStyle/>
        <a:p>
          <a:endParaRPr lang="es-ES"/>
        </a:p>
      </dgm:t>
    </dgm:pt>
    <dgm:pt modelId="{83DBAA50-2681-4C10-A37E-1DB6988E1404}" type="pres">
      <dgm:prSet presAssocID="{2B0519F2-3F98-4041-B4CA-73E6321864D7}" presName="composite1" presStyleCnt="0"/>
      <dgm:spPr/>
    </dgm:pt>
    <dgm:pt modelId="{75B46B06-FDC4-4ADA-B408-E2284B3B0EC6}" type="pres">
      <dgm:prSet presAssocID="{2B0519F2-3F98-4041-B4CA-73E6321864D7}" presName="dummyNode1" presStyleLbl="node1" presStyleIdx="1" presStyleCnt="3"/>
      <dgm:spPr/>
    </dgm:pt>
    <dgm:pt modelId="{2811645B-31D9-462C-AE8D-9182B809519E}" type="pres">
      <dgm:prSet presAssocID="{2B0519F2-3F98-4041-B4CA-73E6321864D7}" presName="childNode1" presStyleLbl="bgAcc1" presStyleIdx="2" presStyleCnt="3" custScaleY="98958" custLinFactNeighborY="-72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EF295D-C5E6-4943-BDE5-9CCC3C9EA452}" type="pres">
      <dgm:prSet presAssocID="{2B0519F2-3F98-4041-B4CA-73E6321864D7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6D874F-938D-45B1-88A0-78C6E6DD38C2}" type="pres">
      <dgm:prSet presAssocID="{2B0519F2-3F98-4041-B4CA-73E6321864D7}" presName="parentNode1" presStyleLbl="node1" presStyleIdx="2" presStyleCnt="3" custLinFactNeighborX="-16797" custLinFactNeighborY="1936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3E1EB5-4F9B-4D40-BDEE-9CA0EDDED56F}" type="pres">
      <dgm:prSet presAssocID="{2B0519F2-3F98-4041-B4CA-73E6321864D7}" presName="connSite1" presStyleCnt="0"/>
      <dgm:spPr/>
    </dgm:pt>
  </dgm:ptLst>
  <dgm:cxnLst>
    <dgm:cxn modelId="{38184A87-CC60-44B1-957B-BC8F1D84ED11}" srcId="{030A664D-9E4C-4F2C-BE15-E16333553D73}" destId="{36A1AD1B-99FE-4F3A-B580-D5AFE18567ED}" srcOrd="6" destOrd="0" parTransId="{758DAFC7-03B7-466D-A8CC-76292C72DCBB}" sibTransId="{106F00F5-A51C-4676-8E54-49945A02FE77}"/>
    <dgm:cxn modelId="{355B7BB8-E558-BC4E-B9B7-76623292C6FC}" type="presOf" srcId="{DCA9BACC-A134-4180-93AA-3BC5DA7257E9}" destId="{22ACA79F-387D-4C81-8EC9-89216041B0F9}" srcOrd="0" destOrd="7" presId="urn:microsoft.com/office/officeart/2005/8/layout/hProcess4"/>
    <dgm:cxn modelId="{9DAAEB44-66E2-46C8-93A4-373765C5FF39}" srcId="{030A664D-9E4C-4F2C-BE15-E16333553D73}" destId="{BFD69326-2373-42F0-AA7C-C42C842EF957}" srcOrd="4" destOrd="0" parTransId="{8860E5A5-F5FA-4A8B-81AF-5F27F6DB8A2C}" sibTransId="{1C5FDACD-A6D5-4F45-BBFF-BF2AAF1C4118}"/>
    <dgm:cxn modelId="{0BF2B206-5A0A-644C-A699-A52B6627CB07}" type="presOf" srcId="{5D60E970-0E00-4008-9056-8B345F65F260}" destId="{59EF295D-C5E6-4943-BDE5-9CCC3C9EA452}" srcOrd="1" destOrd="0" presId="urn:microsoft.com/office/officeart/2005/8/layout/hProcess4"/>
    <dgm:cxn modelId="{E6682093-7E6E-024E-AB8E-45DC2AE353BA}" type="presOf" srcId="{5D60E970-0E00-4008-9056-8B345F65F260}" destId="{2811645B-31D9-462C-AE8D-9182B809519E}" srcOrd="0" destOrd="0" presId="urn:microsoft.com/office/officeart/2005/8/layout/hProcess4"/>
    <dgm:cxn modelId="{E12B7E7F-9CB1-C741-9231-F06FE5CD9A69}" type="presOf" srcId="{DCA9BACC-A134-4180-93AA-3BC5DA7257E9}" destId="{2256514A-2941-41D2-84E4-43B05500B66B}" srcOrd="1" destOrd="7" presId="urn:microsoft.com/office/officeart/2005/8/layout/hProcess4"/>
    <dgm:cxn modelId="{72AB4A04-6D99-E54E-A583-F07254E6EB45}" type="presOf" srcId="{2B0519F2-3F98-4041-B4CA-73E6321864D7}" destId="{BA6D874F-938D-45B1-88A0-78C6E6DD38C2}" srcOrd="0" destOrd="0" presId="urn:microsoft.com/office/officeart/2005/8/layout/hProcess4"/>
    <dgm:cxn modelId="{4723208F-D0BE-404D-97D7-5992C00A0A58}" type="presOf" srcId="{52EAA6D0-7A40-4D43-9FD8-66619D48ECFA}" destId="{88BEC22D-426C-4697-9480-F780F1410826}" srcOrd="0" destOrd="2" presId="urn:microsoft.com/office/officeart/2005/8/layout/hProcess4"/>
    <dgm:cxn modelId="{78433819-364C-429C-A840-7219882A4869}" srcId="{BE971EF4-3BFE-4440-9422-DA44CEB29B7D}" destId="{1D5A6D23-6172-42DE-89E0-30BA84EF13EE}" srcOrd="1" destOrd="0" parTransId="{7F577FC2-3A84-4623-9115-9CF19F38ED6A}" sibTransId="{7CA895DD-EAC9-4ACE-BD26-38B31975B048}"/>
    <dgm:cxn modelId="{4D8B36B9-E801-614A-B3B5-F4764BB0EED9}" type="presOf" srcId="{1D5A6D23-6172-42DE-89E0-30BA84EF13EE}" destId="{88BEC22D-426C-4697-9480-F780F1410826}" srcOrd="0" destOrd="1" presId="urn:microsoft.com/office/officeart/2005/8/layout/hProcess4"/>
    <dgm:cxn modelId="{2C45F44F-B3B2-41A6-83BB-FB604F1A4C82}" srcId="{030A664D-9E4C-4F2C-BE15-E16333553D73}" destId="{EB9438EE-8388-4188-94C7-9971C9BE288E}" srcOrd="8" destOrd="0" parTransId="{0014FAE2-9A88-4E9F-A963-019705034BC2}" sibTransId="{E7371CAA-3F78-4552-838B-EE1BD2877A09}"/>
    <dgm:cxn modelId="{D9160874-68A6-094C-8D66-4CC5885B8F6A}" type="presOf" srcId="{3FD9A361-30D4-4167-939D-89C62AE88111}" destId="{A81428E8-7648-4436-8B01-73D60BE5EF00}" srcOrd="1" destOrd="0" presId="urn:microsoft.com/office/officeart/2005/8/layout/hProcess4"/>
    <dgm:cxn modelId="{CD2232B7-A11E-2E4E-ACF5-A69A6685872D}" type="presOf" srcId="{BFD69326-2373-42F0-AA7C-C42C842EF957}" destId="{2256514A-2941-41D2-84E4-43B05500B66B}" srcOrd="1" destOrd="4" presId="urn:microsoft.com/office/officeart/2005/8/layout/hProcess4"/>
    <dgm:cxn modelId="{D09CD516-2B38-4EFF-A1DC-2D5A571A2F59}" srcId="{6776BACB-356A-4BFF-9FE9-BEA6016BEAB3}" destId="{2B0519F2-3F98-4041-B4CA-73E6321864D7}" srcOrd="2" destOrd="0" parTransId="{B5579FFB-BD33-4631-9557-98549383C365}" sibTransId="{8A915A8A-DE08-444B-BDCD-1DB68E00F03C}"/>
    <dgm:cxn modelId="{068F7448-A3E6-4B9C-A287-DE1595932735}" srcId="{2B0519F2-3F98-4041-B4CA-73E6321864D7}" destId="{A2F426FA-2539-404A-BAEB-A66B659D2D45}" srcOrd="3" destOrd="0" parTransId="{6EEAA703-9146-4FA0-8FD7-03F1EAFE676D}" sibTransId="{0BA452EF-73C4-4CBB-9B01-25BADDD80F5C}"/>
    <dgm:cxn modelId="{EB58559F-0B99-AF43-8DA3-E4331BB97BDF}" type="presOf" srcId="{A2F426FA-2539-404A-BAEB-A66B659D2D45}" destId="{2811645B-31D9-462C-AE8D-9182B809519E}" srcOrd="0" destOrd="3" presId="urn:microsoft.com/office/officeart/2005/8/layout/hProcess4"/>
    <dgm:cxn modelId="{465A174C-89C5-4138-9C28-2B6493074D47}" srcId="{030A664D-9E4C-4F2C-BE15-E16333553D73}" destId="{6086F9AC-AD45-498E-8FDC-EBEBBCD1E772}" srcOrd="2" destOrd="0" parTransId="{FE82AC82-91AE-4F5F-928F-7C051ED9DB84}" sibTransId="{9CD42470-E555-44C1-864D-C63BCCA65E89}"/>
    <dgm:cxn modelId="{C2E37D77-56AD-174D-A5D2-86A3CAA82590}" type="presOf" srcId="{2B224EA9-E41E-4D3C-833D-958CCA5D7BA2}" destId="{2256514A-2941-41D2-84E4-43B05500B66B}" srcOrd="1" destOrd="3" presId="urn:microsoft.com/office/officeart/2005/8/layout/hProcess4"/>
    <dgm:cxn modelId="{A34AD6F5-EC5C-1245-9FD6-3930F4FCF62D}" type="presOf" srcId="{5BE227A3-7CBA-40FF-A4BE-235BCF65B385}" destId="{22ACA79F-387D-4C81-8EC9-89216041B0F9}" srcOrd="0" destOrd="5" presId="urn:microsoft.com/office/officeart/2005/8/layout/hProcess4"/>
    <dgm:cxn modelId="{80A7C14E-E26D-469F-A68C-72AC0EE9FC92}" srcId="{BE971EF4-3BFE-4440-9422-DA44CEB29B7D}" destId="{3FD9A361-30D4-4167-939D-89C62AE88111}" srcOrd="0" destOrd="0" parTransId="{340BDBB1-C866-47AB-A46D-8C1A1F32FBF0}" sibTransId="{2B759A0F-7A48-483A-BF5C-02A7E9B507C6}"/>
    <dgm:cxn modelId="{4B88FAEE-F45F-EF4D-BEA8-12F95E733AAF}" type="presOf" srcId="{350E58A1-2022-4260-9348-CB6565BCBF32}" destId="{2811645B-31D9-462C-AE8D-9182B809519E}" srcOrd="0" destOrd="2" presId="urn:microsoft.com/office/officeart/2005/8/layout/hProcess4"/>
    <dgm:cxn modelId="{C6AEE747-000E-AC44-8D4C-EB7F7F16FED7}" type="presOf" srcId="{EB9438EE-8388-4188-94C7-9971C9BE288E}" destId="{22ACA79F-387D-4C81-8EC9-89216041B0F9}" srcOrd="0" destOrd="8" presId="urn:microsoft.com/office/officeart/2005/8/layout/hProcess4"/>
    <dgm:cxn modelId="{0C67BFFC-C083-DF4C-83C6-520D174FD7C2}" type="presOf" srcId="{952AA834-A530-4066-BE5E-E9D14A4BC999}" destId="{12B6D3FF-FE50-4896-8968-94E5EBC2DE1E}" srcOrd="0" destOrd="0" presId="urn:microsoft.com/office/officeart/2005/8/layout/hProcess4"/>
    <dgm:cxn modelId="{FFB3311B-309A-4940-BB84-9020D530CFCE}" type="presOf" srcId="{CE4974A9-8B73-4FAB-B804-FB0917D01C61}" destId="{2811645B-31D9-462C-AE8D-9182B809519E}" srcOrd="0" destOrd="1" presId="urn:microsoft.com/office/officeart/2005/8/layout/hProcess4"/>
    <dgm:cxn modelId="{21CCA273-795E-B840-8111-41C3387E75B5}" type="presOf" srcId="{030A664D-9E4C-4F2C-BE15-E16333553D73}" destId="{7CECCCE0-C7DD-4685-A543-57553358D4FA}" srcOrd="0" destOrd="0" presId="urn:microsoft.com/office/officeart/2005/8/layout/hProcess4"/>
    <dgm:cxn modelId="{B0322EB2-4DF4-482A-8023-6C10FA349629}" srcId="{6776BACB-356A-4BFF-9FE9-BEA6016BEAB3}" destId="{030A664D-9E4C-4F2C-BE15-E16333553D73}" srcOrd="1" destOrd="0" parTransId="{7ACB1541-9BD8-493D-AE45-14A9E17E1B2C}" sibTransId="{952AA834-A530-4066-BE5E-E9D14A4BC999}"/>
    <dgm:cxn modelId="{671A58C7-FA04-428A-90B4-C4EECCEDB0FD}" srcId="{030A664D-9E4C-4F2C-BE15-E16333553D73}" destId="{DCA9BACC-A134-4180-93AA-3BC5DA7257E9}" srcOrd="7" destOrd="0" parTransId="{B52F33D0-D04D-49A3-AAE1-91E8468213A0}" sibTransId="{FCFB73F9-84EB-48DE-9AF9-AEAD10CE3964}"/>
    <dgm:cxn modelId="{6A55D3B5-8EBF-4F4E-9B76-7C4559B7F791}" type="presOf" srcId="{36A1AD1B-99FE-4F3A-B580-D5AFE18567ED}" destId="{2256514A-2941-41D2-84E4-43B05500B66B}" srcOrd="1" destOrd="6" presId="urn:microsoft.com/office/officeart/2005/8/layout/hProcess4"/>
    <dgm:cxn modelId="{4C33599C-1A58-7541-94A3-9D11F25C76B9}" type="presOf" srcId="{6776BACB-356A-4BFF-9FE9-BEA6016BEAB3}" destId="{86E97962-F691-4C66-8C48-4824407E523B}" srcOrd="0" destOrd="0" presId="urn:microsoft.com/office/officeart/2005/8/layout/hProcess4"/>
    <dgm:cxn modelId="{42A13A8C-1981-E44A-9362-C330BF13B13B}" type="presOf" srcId="{F8DD1900-8A70-41EF-B04C-A73A3AC1EFF0}" destId="{2256514A-2941-41D2-84E4-43B05500B66B}" srcOrd="1" destOrd="1" presId="urn:microsoft.com/office/officeart/2005/8/layout/hProcess4"/>
    <dgm:cxn modelId="{78A9D6D8-B663-4A9A-9529-585EC3A3A3EE}" srcId="{2B0519F2-3F98-4041-B4CA-73E6321864D7}" destId="{CE4974A9-8B73-4FAB-B804-FB0917D01C61}" srcOrd="1" destOrd="0" parTransId="{29D5905E-81F9-4F84-B3BF-AB2DECB5426E}" sibTransId="{1916D2CB-4C23-404D-8C2D-A9A2C1B54F73}"/>
    <dgm:cxn modelId="{AE5CED84-6799-0F4C-BDFF-59B83C54A46A}" type="presOf" srcId="{3085CB11-775F-4A93-9140-3F1A11CA388B}" destId="{22ACA79F-387D-4C81-8EC9-89216041B0F9}" srcOrd="0" destOrd="0" presId="urn:microsoft.com/office/officeart/2005/8/layout/hProcess4"/>
    <dgm:cxn modelId="{71A03AA7-A1C8-4722-A822-1158F4B88837}" srcId="{030A664D-9E4C-4F2C-BE15-E16333553D73}" destId="{5BE227A3-7CBA-40FF-A4BE-235BCF65B385}" srcOrd="5" destOrd="0" parTransId="{12CC5BDE-E38B-43E8-B859-DFF4EACC85F1}" sibTransId="{D428AE62-E8AB-47A9-9169-CA90267976FD}"/>
    <dgm:cxn modelId="{248A3E90-5F42-7E40-B572-33A506391E39}" type="presOf" srcId="{350E58A1-2022-4260-9348-CB6565BCBF32}" destId="{59EF295D-C5E6-4943-BDE5-9CCC3C9EA452}" srcOrd="1" destOrd="2" presId="urn:microsoft.com/office/officeart/2005/8/layout/hProcess4"/>
    <dgm:cxn modelId="{9FB909B9-BC09-414B-89F3-FA442C25A400}" type="presOf" srcId="{52EAA6D0-7A40-4D43-9FD8-66619D48ECFA}" destId="{A81428E8-7648-4436-8B01-73D60BE5EF00}" srcOrd="1" destOrd="2" presId="urn:microsoft.com/office/officeart/2005/8/layout/hProcess4"/>
    <dgm:cxn modelId="{ADDB7EA4-803D-42CB-BC5F-472EACD510A0}" srcId="{030A664D-9E4C-4F2C-BE15-E16333553D73}" destId="{3085CB11-775F-4A93-9140-3F1A11CA388B}" srcOrd="0" destOrd="0" parTransId="{77110245-2E3E-4A81-B425-C8250B3B028A}" sibTransId="{EE155951-833D-4834-923B-CF5093D8A2A8}"/>
    <dgm:cxn modelId="{3282B342-5891-3D43-9CCF-4EA5445D4815}" type="presOf" srcId="{1D5A6D23-6172-42DE-89E0-30BA84EF13EE}" destId="{A81428E8-7648-4436-8B01-73D60BE5EF00}" srcOrd="1" destOrd="1" presId="urn:microsoft.com/office/officeart/2005/8/layout/hProcess4"/>
    <dgm:cxn modelId="{C09DEA37-4C74-45B1-AD70-E5BD9B5B46D9}" srcId="{2B0519F2-3F98-4041-B4CA-73E6321864D7}" destId="{5D60E970-0E00-4008-9056-8B345F65F260}" srcOrd="0" destOrd="0" parTransId="{8A15F135-B6A3-46EC-ACC3-432ADD305BD2}" sibTransId="{166293C0-0A01-4935-B3D7-64D7F28CB9E3}"/>
    <dgm:cxn modelId="{B79207B4-7402-2B40-BC04-912D40787DC1}" type="presOf" srcId="{36A1AD1B-99FE-4F3A-B580-D5AFE18567ED}" destId="{22ACA79F-387D-4C81-8EC9-89216041B0F9}" srcOrd="0" destOrd="6" presId="urn:microsoft.com/office/officeart/2005/8/layout/hProcess4"/>
    <dgm:cxn modelId="{D50AC70F-CEC3-4FB9-9E80-A457159ACA2F}" srcId="{030A664D-9E4C-4F2C-BE15-E16333553D73}" destId="{2B224EA9-E41E-4D3C-833D-958CCA5D7BA2}" srcOrd="3" destOrd="0" parTransId="{6A426140-094A-45AE-AE98-496C3BD4136B}" sibTransId="{C0929159-ABF9-41B3-B79E-3F8B13A4FD53}"/>
    <dgm:cxn modelId="{D684EAB7-0666-AA45-A671-1E75363C421E}" type="presOf" srcId="{CE4974A9-8B73-4FAB-B804-FB0917D01C61}" destId="{59EF295D-C5E6-4943-BDE5-9CCC3C9EA452}" srcOrd="1" destOrd="1" presId="urn:microsoft.com/office/officeart/2005/8/layout/hProcess4"/>
    <dgm:cxn modelId="{47EF1C97-324E-2C49-8E42-F5F8D552F211}" type="presOf" srcId="{EB9438EE-8388-4188-94C7-9971C9BE288E}" destId="{2256514A-2941-41D2-84E4-43B05500B66B}" srcOrd="1" destOrd="8" presId="urn:microsoft.com/office/officeart/2005/8/layout/hProcess4"/>
    <dgm:cxn modelId="{22F40EB5-E6CE-F847-8C1A-F194C5958B9E}" type="presOf" srcId="{A2F426FA-2539-404A-BAEB-A66B659D2D45}" destId="{59EF295D-C5E6-4943-BDE5-9CCC3C9EA452}" srcOrd="1" destOrd="3" presId="urn:microsoft.com/office/officeart/2005/8/layout/hProcess4"/>
    <dgm:cxn modelId="{F9C4E5EE-78B7-1545-BD6E-11B58387A0FF}" type="presOf" srcId="{6086F9AC-AD45-498E-8FDC-EBEBBCD1E772}" destId="{2256514A-2941-41D2-84E4-43B05500B66B}" srcOrd="1" destOrd="2" presId="urn:microsoft.com/office/officeart/2005/8/layout/hProcess4"/>
    <dgm:cxn modelId="{0C2473EC-1150-4084-8841-92856D23D8D2}" srcId="{6776BACB-356A-4BFF-9FE9-BEA6016BEAB3}" destId="{BE971EF4-3BFE-4440-9422-DA44CEB29B7D}" srcOrd="0" destOrd="0" parTransId="{45DC75F3-9AA0-43D0-9611-E5DFC45A868B}" sibTransId="{143B66AE-984A-4A36-8939-CFFC99B9F2A5}"/>
    <dgm:cxn modelId="{F63A9E2D-2A8B-C840-8D60-EE50FADB9032}" type="presOf" srcId="{3FD9A361-30D4-4167-939D-89C62AE88111}" destId="{88BEC22D-426C-4697-9480-F780F1410826}" srcOrd="0" destOrd="0" presId="urn:microsoft.com/office/officeart/2005/8/layout/hProcess4"/>
    <dgm:cxn modelId="{6487DC4D-2C22-D240-AB3A-21C614ACC09B}" type="presOf" srcId="{143B66AE-984A-4A36-8939-CFFC99B9F2A5}" destId="{F7BF030C-0405-4142-82E4-9B18BAF90100}" srcOrd="0" destOrd="0" presId="urn:microsoft.com/office/officeart/2005/8/layout/hProcess4"/>
    <dgm:cxn modelId="{968BFBDC-9347-C34F-A654-42402FFA3EA6}" type="presOf" srcId="{BE971EF4-3BFE-4440-9422-DA44CEB29B7D}" destId="{228E6125-D5B0-42DE-8A1A-E872B1CCA909}" srcOrd="0" destOrd="0" presId="urn:microsoft.com/office/officeart/2005/8/layout/hProcess4"/>
    <dgm:cxn modelId="{FA141001-81A2-7846-AE60-3755CCC84386}" type="presOf" srcId="{6086F9AC-AD45-498E-8FDC-EBEBBCD1E772}" destId="{22ACA79F-387D-4C81-8EC9-89216041B0F9}" srcOrd="0" destOrd="2" presId="urn:microsoft.com/office/officeart/2005/8/layout/hProcess4"/>
    <dgm:cxn modelId="{D72D7BF3-6766-BA4B-80F6-94108A431992}" type="presOf" srcId="{2B224EA9-E41E-4D3C-833D-958CCA5D7BA2}" destId="{22ACA79F-387D-4C81-8EC9-89216041B0F9}" srcOrd="0" destOrd="3" presId="urn:microsoft.com/office/officeart/2005/8/layout/hProcess4"/>
    <dgm:cxn modelId="{1F50414C-BA1A-4B8C-8CE0-63B39C3ABC89}" srcId="{030A664D-9E4C-4F2C-BE15-E16333553D73}" destId="{F8DD1900-8A70-41EF-B04C-A73A3AC1EFF0}" srcOrd="1" destOrd="0" parTransId="{593A39E4-983E-44CF-96D3-8431B75977F0}" sibTransId="{D577204A-D5A3-4C55-A362-9F549C9A71FA}"/>
    <dgm:cxn modelId="{90D574AC-7A6A-D840-8AB0-AEE01B9A95F3}" type="presOf" srcId="{BFD69326-2373-42F0-AA7C-C42C842EF957}" destId="{22ACA79F-387D-4C81-8EC9-89216041B0F9}" srcOrd="0" destOrd="4" presId="urn:microsoft.com/office/officeart/2005/8/layout/hProcess4"/>
    <dgm:cxn modelId="{9C8C02D0-7B0F-4936-9F89-8509265F1408}" srcId="{2B0519F2-3F98-4041-B4CA-73E6321864D7}" destId="{350E58A1-2022-4260-9348-CB6565BCBF32}" srcOrd="2" destOrd="0" parTransId="{D2AB5B17-2410-4992-85A6-96DCB9F92476}" sibTransId="{6B1AC6EC-31A4-4D4D-99CA-DAE0A890EA60}"/>
    <dgm:cxn modelId="{622AEB67-57CD-9443-91E6-84A42E99C234}" type="presOf" srcId="{5BE227A3-7CBA-40FF-A4BE-235BCF65B385}" destId="{2256514A-2941-41D2-84E4-43B05500B66B}" srcOrd="1" destOrd="5" presId="urn:microsoft.com/office/officeart/2005/8/layout/hProcess4"/>
    <dgm:cxn modelId="{DE8C3F5E-DAA0-4431-B5B6-56A78DDED2DE}" srcId="{BE971EF4-3BFE-4440-9422-DA44CEB29B7D}" destId="{52EAA6D0-7A40-4D43-9FD8-66619D48ECFA}" srcOrd="2" destOrd="0" parTransId="{364ED1E7-E7DB-4179-A179-F4D768877D52}" sibTransId="{7BC1C414-EC4D-4F43-9F16-F0F2D2D9B460}"/>
    <dgm:cxn modelId="{6CF4DDEC-CF63-164B-BE2F-8708FBD56150}" type="presOf" srcId="{3085CB11-775F-4A93-9140-3F1A11CA388B}" destId="{2256514A-2941-41D2-84E4-43B05500B66B}" srcOrd="1" destOrd="0" presId="urn:microsoft.com/office/officeart/2005/8/layout/hProcess4"/>
    <dgm:cxn modelId="{3CC3D34E-AC32-E74C-B63E-6D015B3A8C89}" type="presOf" srcId="{F8DD1900-8A70-41EF-B04C-A73A3AC1EFF0}" destId="{22ACA79F-387D-4C81-8EC9-89216041B0F9}" srcOrd="0" destOrd="1" presId="urn:microsoft.com/office/officeart/2005/8/layout/hProcess4"/>
    <dgm:cxn modelId="{CFFC11BA-47E9-E546-A85C-B952A129D987}" type="presParOf" srcId="{86E97962-F691-4C66-8C48-4824407E523B}" destId="{A8724E24-8429-44CF-B648-A071B786C842}" srcOrd="0" destOrd="0" presId="urn:microsoft.com/office/officeart/2005/8/layout/hProcess4"/>
    <dgm:cxn modelId="{609CD3FD-FE12-4D48-9CFB-9A748B6694D3}" type="presParOf" srcId="{86E97962-F691-4C66-8C48-4824407E523B}" destId="{280A4A92-36C5-46DC-A785-ADD30054E37B}" srcOrd="1" destOrd="0" presId="urn:microsoft.com/office/officeart/2005/8/layout/hProcess4"/>
    <dgm:cxn modelId="{B39AE0EF-EC8F-4C44-B57A-22CC8447C42E}" type="presParOf" srcId="{86E97962-F691-4C66-8C48-4824407E523B}" destId="{A87FF3E4-06D8-4F42-BFEF-8AD460F4FFDA}" srcOrd="2" destOrd="0" presId="urn:microsoft.com/office/officeart/2005/8/layout/hProcess4"/>
    <dgm:cxn modelId="{2AFF8F62-C197-404B-98DE-2CE75487B98B}" type="presParOf" srcId="{A87FF3E4-06D8-4F42-BFEF-8AD460F4FFDA}" destId="{92002BE2-4796-41C6-870C-4F0E47AAF1ED}" srcOrd="0" destOrd="0" presId="urn:microsoft.com/office/officeart/2005/8/layout/hProcess4"/>
    <dgm:cxn modelId="{AD3FE03B-9FE3-1748-A373-BD0BA5E93072}" type="presParOf" srcId="{92002BE2-4796-41C6-870C-4F0E47AAF1ED}" destId="{A7998E18-A73D-4B47-82A8-65C3CEFD77DF}" srcOrd="0" destOrd="0" presId="urn:microsoft.com/office/officeart/2005/8/layout/hProcess4"/>
    <dgm:cxn modelId="{2744B2EE-B74E-9642-9C07-1DBA89450DD1}" type="presParOf" srcId="{92002BE2-4796-41C6-870C-4F0E47AAF1ED}" destId="{88BEC22D-426C-4697-9480-F780F1410826}" srcOrd="1" destOrd="0" presId="urn:microsoft.com/office/officeart/2005/8/layout/hProcess4"/>
    <dgm:cxn modelId="{607479C1-263D-DD4F-96B3-03477673FC9E}" type="presParOf" srcId="{92002BE2-4796-41C6-870C-4F0E47AAF1ED}" destId="{A81428E8-7648-4436-8B01-73D60BE5EF00}" srcOrd="2" destOrd="0" presId="urn:microsoft.com/office/officeart/2005/8/layout/hProcess4"/>
    <dgm:cxn modelId="{896640FA-DB91-FE47-BE96-E7885223C777}" type="presParOf" srcId="{92002BE2-4796-41C6-870C-4F0E47AAF1ED}" destId="{228E6125-D5B0-42DE-8A1A-E872B1CCA909}" srcOrd="3" destOrd="0" presId="urn:microsoft.com/office/officeart/2005/8/layout/hProcess4"/>
    <dgm:cxn modelId="{56B0469B-A6A7-104B-86E4-19AC8A331895}" type="presParOf" srcId="{92002BE2-4796-41C6-870C-4F0E47AAF1ED}" destId="{AD398FB3-D74B-4532-B497-FDD9BA5C2A00}" srcOrd="4" destOrd="0" presId="urn:microsoft.com/office/officeart/2005/8/layout/hProcess4"/>
    <dgm:cxn modelId="{704EA8C6-52C6-3048-8D73-B4E0A281FACC}" type="presParOf" srcId="{A87FF3E4-06D8-4F42-BFEF-8AD460F4FFDA}" destId="{F7BF030C-0405-4142-82E4-9B18BAF90100}" srcOrd="1" destOrd="0" presId="urn:microsoft.com/office/officeart/2005/8/layout/hProcess4"/>
    <dgm:cxn modelId="{750AE1EC-0B10-D34A-B34B-08C0369BE333}" type="presParOf" srcId="{A87FF3E4-06D8-4F42-BFEF-8AD460F4FFDA}" destId="{1D0A3E56-0E73-48D5-B627-B1FA175A64B2}" srcOrd="2" destOrd="0" presId="urn:microsoft.com/office/officeart/2005/8/layout/hProcess4"/>
    <dgm:cxn modelId="{93E2221A-B862-2744-B0EC-53D547A6D0FD}" type="presParOf" srcId="{1D0A3E56-0E73-48D5-B627-B1FA175A64B2}" destId="{45BE67F9-3959-4674-81F3-8356E92622BE}" srcOrd="0" destOrd="0" presId="urn:microsoft.com/office/officeart/2005/8/layout/hProcess4"/>
    <dgm:cxn modelId="{98F7C758-D1DC-484C-BE22-415B09B0ACF4}" type="presParOf" srcId="{1D0A3E56-0E73-48D5-B627-B1FA175A64B2}" destId="{22ACA79F-387D-4C81-8EC9-89216041B0F9}" srcOrd="1" destOrd="0" presId="urn:microsoft.com/office/officeart/2005/8/layout/hProcess4"/>
    <dgm:cxn modelId="{3E492C4E-03C6-7A44-8BDC-B37C6F98DB82}" type="presParOf" srcId="{1D0A3E56-0E73-48D5-B627-B1FA175A64B2}" destId="{2256514A-2941-41D2-84E4-43B05500B66B}" srcOrd="2" destOrd="0" presId="urn:microsoft.com/office/officeart/2005/8/layout/hProcess4"/>
    <dgm:cxn modelId="{4A3EAFFC-8DF2-5D41-B93C-DD744B479B20}" type="presParOf" srcId="{1D0A3E56-0E73-48D5-B627-B1FA175A64B2}" destId="{7CECCCE0-C7DD-4685-A543-57553358D4FA}" srcOrd="3" destOrd="0" presId="urn:microsoft.com/office/officeart/2005/8/layout/hProcess4"/>
    <dgm:cxn modelId="{9999F783-35ED-AA46-929D-6D0F4A244C66}" type="presParOf" srcId="{1D0A3E56-0E73-48D5-B627-B1FA175A64B2}" destId="{E45796A6-3E18-42F9-A859-EB188A218E3E}" srcOrd="4" destOrd="0" presId="urn:microsoft.com/office/officeart/2005/8/layout/hProcess4"/>
    <dgm:cxn modelId="{299230CC-5060-BD48-8437-E2FB3877F523}" type="presParOf" srcId="{A87FF3E4-06D8-4F42-BFEF-8AD460F4FFDA}" destId="{12B6D3FF-FE50-4896-8968-94E5EBC2DE1E}" srcOrd="3" destOrd="0" presId="urn:microsoft.com/office/officeart/2005/8/layout/hProcess4"/>
    <dgm:cxn modelId="{93EDA3E2-2B44-2445-AEAD-179823A286A3}" type="presParOf" srcId="{A87FF3E4-06D8-4F42-BFEF-8AD460F4FFDA}" destId="{83DBAA50-2681-4C10-A37E-1DB6988E1404}" srcOrd="4" destOrd="0" presId="urn:microsoft.com/office/officeart/2005/8/layout/hProcess4"/>
    <dgm:cxn modelId="{0C2D09A6-6B5D-D94D-B2F7-0DFD2CC4E024}" type="presParOf" srcId="{83DBAA50-2681-4C10-A37E-1DB6988E1404}" destId="{75B46B06-FDC4-4ADA-B408-E2284B3B0EC6}" srcOrd="0" destOrd="0" presId="urn:microsoft.com/office/officeart/2005/8/layout/hProcess4"/>
    <dgm:cxn modelId="{EC8AAACA-0534-0446-A45B-101638B25AF5}" type="presParOf" srcId="{83DBAA50-2681-4C10-A37E-1DB6988E1404}" destId="{2811645B-31D9-462C-AE8D-9182B809519E}" srcOrd="1" destOrd="0" presId="urn:microsoft.com/office/officeart/2005/8/layout/hProcess4"/>
    <dgm:cxn modelId="{61EFAE51-CC6B-B34A-A153-65D91B9767BB}" type="presParOf" srcId="{83DBAA50-2681-4C10-A37E-1DB6988E1404}" destId="{59EF295D-C5E6-4943-BDE5-9CCC3C9EA452}" srcOrd="2" destOrd="0" presId="urn:microsoft.com/office/officeart/2005/8/layout/hProcess4"/>
    <dgm:cxn modelId="{D20658D3-144D-174A-9FDC-0494A0888AFE}" type="presParOf" srcId="{83DBAA50-2681-4C10-A37E-1DB6988E1404}" destId="{BA6D874F-938D-45B1-88A0-78C6E6DD38C2}" srcOrd="3" destOrd="0" presId="urn:microsoft.com/office/officeart/2005/8/layout/hProcess4"/>
    <dgm:cxn modelId="{E83BE9C3-AEEE-394C-8C7C-9C8C4DDF0463}" type="presParOf" srcId="{83DBAA50-2681-4C10-A37E-1DB6988E1404}" destId="{AE3E1EB5-4F9B-4D40-BDEE-9CA0EDDED56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5FD2F9-0CD6-487E-BBBA-535222E3E1BD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368EFE5-D726-4940-91C6-E1BB371863E7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</a:rPr>
            <a:t>TÉCNICOS DE NIVEL MEDIO EN ADMINISTRACIÓN MENCIÓN RECURSOS HUMANOS</a:t>
          </a:r>
          <a:endParaRPr lang="es-ES" sz="1600" b="1" dirty="0">
            <a:solidFill>
              <a:schemeClr val="bg1"/>
            </a:solidFill>
          </a:endParaRPr>
        </a:p>
      </dgm:t>
    </dgm:pt>
    <dgm:pt modelId="{EEBA22F1-B716-4F5B-BDC9-D4FD8F2365A5}" type="parTrans" cxnId="{0AF75A10-9A89-407D-80D0-D70B8616C29B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AC3D5F88-80D9-4502-AC36-3CB0520FC175}" type="sibTrans" cxnId="{0AF75A10-9A89-407D-80D0-D70B8616C29B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379E68BA-9D04-4338-95A9-4BAF6D80ACCF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</a:rPr>
            <a:t>26 TITULADOS</a:t>
          </a:r>
          <a:endParaRPr lang="es-ES" sz="1600" b="1" dirty="0">
            <a:solidFill>
              <a:schemeClr val="bg1"/>
            </a:solidFill>
          </a:endParaRPr>
        </a:p>
      </dgm:t>
    </dgm:pt>
    <dgm:pt modelId="{7CE54837-82BB-45C3-AE5F-41C90D719AC5}" type="parTrans" cxnId="{B8001E36-39BE-467A-B2D7-322390F641A5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B583CF43-28AD-4905-9D29-C9BC4E5E61FD}" type="sibTrans" cxnId="{B8001E36-39BE-467A-B2D7-322390F641A5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705061AE-6465-4812-897B-9276704F186A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</a:rPr>
            <a:t>TÉCNICOS DE NIVEL MEDIO EN METALURGIA EXTRACTIVA</a:t>
          </a:r>
          <a:endParaRPr lang="es-ES" sz="1600" b="1" dirty="0">
            <a:solidFill>
              <a:schemeClr val="bg1"/>
            </a:solidFill>
          </a:endParaRPr>
        </a:p>
      </dgm:t>
    </dgm:pt>
    <dgm:pt modelId="{77D860EF-416D-430D-BED6-A64A14FE130C}" type="parTrans" cxnId="{3ED478C8-6FCF-4197-873F-78C2E61E0044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A1E1F491-33DC-4823-A74C-9F45F6B93E7E}" type="sibTrans" cxnId="{3ED478C8-6FCF-4197-873F-78C2E61E0044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19D0C7A4-5198-4139-81BA-AB6ECC772C7D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</a:rPr>
            <a:t>20 TITULADOS</a:t>
          </a:r>
          <a:endParaRPr lang="es-ES" sz="1600" b="1" dirty="0">
            <a:solidFill>
              <a:schemeClr val="bg1"/>
            </a:solidFill>
          </a:endParaRPr>
        </a:p>
      </dgm:t>
    </dgm:pt>
    <dgm:pt modelId="{CCBED7D1-0410-4B6A-BE6B-2F7CDB52AE22}" type="parTrans" cxnId="{0758D662-FA6A-45B0-8AC0-C8F54E2921A9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1C4F0BFF-2A9F-4F82-ADDF-5B6B1BB19CC4}" type="sibTrans" cxnId="{0758D662-FA6A-45B0-8AC0-C8F54E2921A9}">
      <dgm:prSet/>
      <dgm:spPr/>
      <dgm:t>
        <a:bodyPr/>
        <a:lstStyle/>
        <a:p>
          <a:endParaRPr lang="es-ES" sz="1600" b="1">
            <a:solidFill>
              <a:schemeClr val="bg1"/>
            </a:solidFill>
          </a:endParaRPr>
        </a:p>
      </dgm:t>
    </dgm:pt>
    <dgm:pt modelId="{6B5BAA70-1437-4CBA-B267-73104D912B3E}" type="pres">
      <dgm:prSet presAssocID="{5B5FD2F9-0CD6-487E-BBBA-535222E3E1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6CFC6D9-7311-4CDA-BC72-DF8F207AD8EB}" type="pres">
      <dgm:prSet presAssocID="{5368EFE5-D726-4940-91C6-E1BB371863E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80D926-9FEB-4EC1-815B-92C2DF410535}" type="pres">
      <dgm:prSet presAssocID="{5368EFE5-D726-4940-91C6-E1BB371863E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97FEB0-7AB9-4454-A60C-752B2A79EFA2}" type="pres">
      <dgm:prSet presAssocID="{705061AE-6465-4812-897B-9276704F186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DA6735-1DD4-4393-8F80-1795F549D45A}" type="pres">
      <dgm:prSet presAssocID="{705061AE-6465-4812-897B-9276704F186A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A8410DF-3B9C-DC4F-9500-E7EC360F9380}" type="presOf" srcId="{5368EFE5-D726-4940-91C6-E1BB371863E7}" destId="{16CFC6D9-7311-4CDA-BC72-DF8F207AD8EB}" srcOrd="0" destOrd="0" presId="urn:microsoft.com/office/officeart/2005/8/layout/vList2"/>
    <dgm:cxn modelId="{0758D662-FA6A-45B0-8AC0-C8F54E2921A9}" srcId="{705061AE-6465-4812-897B-9276704F186A}" destId="{19D0C7A4-5198-4139-81BA-AB6ECC772C7D}" srcOrd="0" destOrd="0" parTransId="{CCBED7D1-0410-4B6A-BE6B-2F7CDB52AE22}" sibTransId="{1C4F0BFF-2A9F-4F82-ADDF-5B6B1BB19CC4}"/>
    <dgm:cxn modelId="{4EE03BF9-6A26-F641-A1D1-6F5D1329188D}" type="presOf" srcId="{379E68BA-9D04-4338-95A9-4BAF6D80ACCF}" destId="{D180D926-9FEB-4EC1-815B-92C2DF410535}" srcOrd="0" destOrd="0" presId="urn:microsoft.com/office/officeart/2005/8/layout/vList2"/>
    <dgm:cxn modelId="{B8001E36-39BE-467A-B2D7-322390F641A5}" srcId="{5368EFE5-D726-4940-91C6-E1BB371863E7}" destId="{379E68BA-9D04-4338-95A9-4BAF6D80ACCF}" srcOrd="0" destOrd="0" parTransId="{7CE54837-82BB-45C3-AE5F-41C90D719AC5}" sibTransId="{B583CF43-28AD-4905-9D29-C9BC4E5E61FD}"/>
    <dgm:cxn modelId="{7BE704D4-BD77-8844-A681-6C39195FE97B}" type="presOf" srcId="{705061AE-6465-4812-897B-9276704F186A}" destId="{6E97FEB0-7AB9-4454-A60C-752B2A79EFA2}" srcOrd="0" destOrd="0" presId="urn:microsoft.com/office/officeart/2005/8/layout/vList2"/>
    <dgm:cxn modelId="{253360A6-EEB4-AE42-9435-3F4C863507BD}" type="presOf" srcId="{5B5FD2F9-0CD6-487E-BBBA-535222E3E1BD}" destId="{6B5BAA70-1437-4CBA-B267-73104D912B3E}" srcOrd="0" destOrd="0" presId="urn:microsoft.com/office/officeart/2005/8/layout/vList2"/>
    <dgm:cxn modelId="{46F1DD6D-85EE-0647-B8ED-300586D3D1E2}" type="presOf" srcId="{19D0C7A4-5198-4139-81BA-AB6ECC772C7D}" destId="{25DA6735-1DD4-4393-8F80-1795F549D45A}" srcOrd="0" destOrd="0" presId="urn:microsoft.com/office/officeart/2005/8/layout/vList2"/>
    <dgm:cxn modelId="{3ED478C8-6FCF-4197-873F-78C2E61E0044}" srcId="{5B5FD2F9-0CD6-487E-BBBA-535222E3E1BD}" destId="{705061AE-6465-4812-897B-9276704F186A}" srcOrd="1" destOrd="0" parTransId="{77D860EF-416D-430D-BED6-A64A14FE130C}" sibTransId="{A1E1F491-33DC-4823-A74C-9F45F6B93E7E}"/>
    <dgm:cxn modelId="{0AF75A10-9A89-407D-80D0-D70B8616C29B}" srcId="{5B5FD2F9-0CD6-487E-BBBA-535222E3E1BD}" destId="{5368EFE5-D726-4940-91C6-E1BB371863E7}" srcOrd="0" destOrd="0" parTransId="{EEBA22F1-B716-4F5B-BDC9-D4FD8F2365A5}" sibTransId="{AC3D5F88-80D9-4502-AC36-3CB0520FC175}"/>
    <dgm:cxn modelId="{D6A95DA8-FC1E-174F-9506-3BA8AC393082}" type="presParOf" srcId="{6B5BAA70-1437-4CBA-B267-73104D912B3E}" destId="{16CFC6D9-7311-4CDA-BC72-DF8F207AD8EB}" srcOrd="0" destOrd="0" presId="urn:microsoft.com/office/officeart/2005/8/layout/vList2"/>
    <dgm:cxn modelId="{6A93E5E3-2507-DE42-94B5-D8E8E842789C}" type="presParOf" srcId="{6B5BAA70-1437-4CBA-B267-73104D912B3E}" destId="{D180D926-9FEB-4EC1-815B-92C2DF410535}" srcOrd="1" destOrd="0" presId="urn:microsoft.com/office/officeart/2005/8/layout/vList2"/>
    <dgm:cxn modelId="{8135BF1E-0048-E84A-B46D-10ECE2883588}" type="presParOf" srcId="{6B5BAA70-1437-4CBA-B267-73104D912B3E}" destId="{6E97FEB0-7AB9-4454-A60C-752B2A79EFA2}" srcOrd="2" destOrd="0" presId="urn:microsoft.com/office/officeart/2005/8/layout/vList2"/>
    <dgm:cxn modelId="{03847EA2-C955-5345-B523-56A821956D6B}" type="presParOf" srcId="{6B5BAA70-1437-4CBA-B267-73104D912B3E}" destId="{25DA6735-1DD4-4393-8F80-1795F549D45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5C65A-DDC4-49C3-8030-22830EAF80C5}">
      <dsp:nvSpPr>
        <dsp:cNvPr id="0" name=""/>
        <dsp:cNvSpPr/>
      </dsp:nvSpPr>
      <dsp:spPr>
        <a:xfrm>
          <a:off x="1059" y="587157"/>
          <a:ext cx="2065275" cy="206527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659" tIns="17780" rIns="113659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Cursos de 5to a 8vo básico. </a:t>
          </a:r>
          <a:endParaRPr lang="es-ES" sz="1400" b="1" kern="1200" dirty="0"/>
        </a:p>
      </dsp:txBody>
      <dsp:txXfrm>
        <a:off x="303512" y="889610"/>
        <a:ext cx="1460369" cy="1460369"/>
      </dsp:txXfrm>
    </dsp:sp>
    <dsp:sp modelId="{D9CB9F84-9E2C-473C-9D60-5F114564A4BC}">
      <dsp:nvSpPr>
        <dsp:cNvPr id="0" name=""/>
        <dsp:cNvSpPr/>
      </dsp:nvSpPr>
      <dsp:spPr>
        <a:xfrm>
          <a:off x="1653279" y="587157"/>
          <a:ext cx="2065275" cy="2065275"/>
        </a:xfrm>
        <a:prstGeom prst="ellipse">
          <a:avLst/>
        </a:prstGeom>
        <a:solidFill>
          <a:schemeClr val="accent2">
            <a:alpha val="50000"/>
            <a:hueOff val="-690385"/>
            <a:satOff val="7692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659" tIns="17780" rIns="113659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Total de  estudiantes: 430</a:t>
          </a:r>
          <a:endParaRPr lang="es-ES" sz="1400" b="1" kern="1200" dirty="0"/>
        </a:p>
      </dsp:txBody>
      <dsp:txXfrm>
        <a:off x="1955732" y="889610"/>
        <a:ext cx="1460369" cy="1460369"/>
      </dsp:txXfrm>
    </dsp:sp>
    <dsp:sp modelId="{54929030-86E9-4FA8-9EA1-037DA4EA4660}">
      <dsp:nvSpPr>
        <dsp:cNvPr id="0" name=""/>
        <dsp:cNvSpPr/>
      </dsp:nvSpPr>
      <dsp:spPr>
        <a:xfrm>
          <a:off x="3305500" y="587157"/>
          <a:ext cx="2065275" cy="2065275"/>
        </a:xfrm>
        <a:prstGeom prst="ellipse">
          <a:avLst/>
        </a:prstGeom>
        <a:solidFill>
          <a:schemeClr val="accent2">
            <a:alpha val="50000"/>
            <a:hueOff val="-1380771"/>
            <a:satOff val="15385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659" tIns="17780" rIns="113659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Total de docentes: 12 Profesores jefes más </a:t>
          </a:r>
          <a:r>
            <a:rPr lang="es-ES" sz="1400" b="1" kern="1200" dirty="0" err="1" smtClean="0"/>
            <a:t>asignaturistas</a:t>
          </a:r>
          <a:endParaRPr lang="es-ES" sz="1400" b="1" kern="1200" dirty="0"/>
        </a:p>
      </dsp:txBody>
      <dsp:txXfrm>
        <a:off x="3607953" y="889610"/>
        <a:ext cx="1460369" cy="1460369"/>
      </dsp:txXfrm>
    </dsp:sp>
    <dsp:sp modelId="{9F43A75F-3041-4C2D-B902-B6C5CA5A4992}">
      <dsp:nvSpPr>
        <dsp:cNvPr id="0" name=""/>
        <dsp:cNvSpPr/>
      </dsp:nvSpPr>
      <dsp:spPr>
        <a:xfrm>
          <a:off x="4957721" y="587157"/>
          <a:ext cx="2065275" cy="2065275"/>
        </a:xfrm>
        <a:prstGeom prst="ellipse">
          <a:avLst/>
        </a:prstGeom>
        <a:solidFill>
          <a:schemeClr val="accent2">
            <a:alpha val="50000"/>
            <a:hueOff val="-2071156"/>
            <a:satOff val="23077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659" tIns="17780" rIns="113659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Sin porcentaje de </a:t>
          </a:r>
          <a:r>
            <a:rPr lang="es-ES" sz="1400" b="1" kern="1200" dirty="0" err="1" smtClean="0"/>
            <a:t>repitencia</a:t>
          </a:r>
          <a:endParaRPr lang="es-ES" sz="1400" b="1" kern="1200" dirty="0" smtClean="0"/>
        </a:p>
      </dsp:txBody>
      <dsp:txXfrm>
        <a:off x="5260174" y="889610"/>
        <a:ext cx="1460369" cy="1460369"/>
      </dsp:txXfrm>
    </dsp:sp>
    <dsp:sp modelId="{57787D0D-EFAA-4E47-9660-C7A88144694F}">
      <dsp:nvSpPr>
        <dsp:cNvPr id="0" name=""/>
        <dsp:cNvSpPr/>
      </dsp:nvSpPr>
      <dsp:spPr>
        <a:xfrm>
          <a:off x="6609941" y="587157"/>
          <a:ext cx="2065275" cy="2065275"/>
        </a:xfrm>
        <a:prstGeom prst="ellipse">
          <a:avLst/>
        </a:prstGeom>
        <a:solidFill>
          <a:schemeClr val="accent2">
            <a:alpha val="50000"/>
            <a:hueOff val="-2761542"/>
            <a:satOff val="30769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659" tIns="17780" rIns="113659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Promedios insuficientes en Inglés, Matemática, Lenguaje. </a:t>
          </a:r>
        </a:p>
      </dsp:txBody>
      <dsp:txXfrm>
        <a:off x="6912394" y="889610"/>
        <a:ext cx="1460369" cy="1460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EC22D-426C-4697-9480-F780F1410826}">
      <dsp:nvSpPr>
        <dsp:cNvPr id="0" name=""/>
        <dsp:cNvSpPr/>
      </dsp:nvSpPr>
      <dsp:spPr>
        <a:xfrm>
          <a:off x="2797" y="970959"/>
          <a:ext cx="2881969" cy="2985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bg2"/>
              </a:solidFill>
            </a:rPr>
            <a:t>Experiencias de Aprendizaje Teórico-práctico</a:t>
          </a:r>
          <a:endParaRPr lang="es-ES" sz="1600" kern="1200" dirty="0">
            <a:solidFill>
              <a:schemeClr val="bg2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bg2"/>
              </a:solidFill>
            </a:rPr>
            <a:t>Desarrollo de competencias. Perfil de Egreso</a:t>
          </a:r>
          <a:endParaRPr lang="es-ES" sz="1600" kern="1200" dirty="0">
            <a:solidFill>
              <a:schemeClr val="bg2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bg2"/>
              </a:solidFill>
            </a:rPr>
            <a:t>Adecuación curricular Plan de estudio Metalurgia Extractiva</a:t>
          </a:r>
          <a:r>
            <a:rPr lang="es-ES" sz="1600" kern="1200" dirty="0" smtClean="0"/>
            <a:t>.</a:t>
          </a:r>
          <a:endParaRPr lang="es-ES" sz="1600" kern="1200" dirty="0"/>
        </a:p>
      </dsp:txBody>
      <dsp:txXfrm>
        <a:off x="71504" y="1039666"/>
        <a:ext cx="2744555" cy="2208423"/>
      </dsp:txXfrm>
    </dsp:sp>
    <dsp:sp modelId="{F7BF030C-0405-4142-82E4-9B18BAF90100}">
      <dsp:nvSpPr>
        <dsp:cNvPr id="0" name=""/>
        <dsp:cNvSpPr/>
      </dsp:nvSpPr>
      <dsp:spPr>
        <a:xfrm>
          <a:off x="1349808" y="1228425"/>
          <a:ext cx="3353006" cy="3832445"/>
        </a:xfrm>
        <a:prstGeom prst="leftCircularArrow">
          <a:avLst>
            <a:gd name="adj1" fmla="val 2879"/>
            <a:gd name="adj2" fmla="val 351955"/>
            <a:gd name="adj3" fmla="val 1772969"/>
            <a:gd name="adj4" fmla="val 8669993"/>
            <a:gd name="adj5" fmla="val 335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E6125-D5B0-42DE-8A1A-E872B1CCA909}">
      <dsp:nvSpPr>
        <dsp:cNvPr id="0" name=""/>
        <dsp:cNvSpPr/>
      </dsp:nvSpPr>
      <dsp:spPr>
        <a:xfrm>
          <a:off x="157886" y="3465645"/>
          <a:ext cx="2561750" cy="1018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Fortalecer la </a:t>
          </a:r>
          <a:r>
            <a:rPr lang="es-ES" sz="2100" kern="1200" dirty="0" err="1" smtClean="0"/>
            <a:t>E.media</a:t>
          </a:r>
          <a:r>
            <a:rPr lang="es-ES" sz="2100" kern="1200" dirty="0" smtClean="0"/>
            <a:t> TP</a:t>
          </a:r>
          <a:endParaRPr lang="es-ES" sz="2100" kern="1200" dirty="0"/>
        </a:p>
      </dsp:txBody>
      <dsp:txXfrm>
        <a:off x="187723" y="3495482"/>
        <a:ext cx="2502076" cy="959049"/>
      </dsp:txXfrm>
    </dsp:sp>
    <dsp:sp modelId="{22ACA79F-387D-4C81-8EC9-89216041B0F9}">
      <dsp:nvSpPr>
        <dsp:cNvPr id="0" name=""/>
        <dsp:cNvSpPr/>
      </dsp:nvSpPr>
      <dsp:spPr>
        <a:xfrm>
          <a:off x="3730317" y="813551"/>
          <a:ext cx="2881969" cy="3289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chemeClr val="bg2"/>
              </a:solidFill>
            </a:rPr>
            <a:t>Vinculación con el Medio </a:t>
          </a:r>
          <a:endParaRPr lang="es-ES" sz="1400" kern="1200" dirty="0">
            <a:solidFill>
              <a:schemeClr val="bg2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chemeClr val="bg2"/>
              </a:solidFill>
            </a:rPr>
            <a:t>Convenio con Centros de Práctica.</a:t>
          </a:r>
          <a:endParaRPr lang="es-ES" sz="1400" kern="1200" dirty="0">
            <a:solidFill>
              <a:schemeClr val="bg2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chemeClr val="bg2"/>
              </a:solidFill>
            </a:rPr>
            <a:t>Desarrollo Prácticas TP</a:t>
          </a:r>
          <a:endParaRPr lang="es-ES" sz="1400" kern="1200" dirty="0">
            <a:solidFill>
              <a:schemeClr val="bg2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chemeClr val="bg2"/>
              </a:solidFill>
            </a:rPr>
            <a:t>Tramitación de títulos TP.</a:t>
          </a:r>
          <a:endParaRPr lang="es-ES" sz="1400" kern="1200" dirty="0">
            <a:solidFill>
              <a:schemeClr val="bg2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chemeClr val="bg2"/>
              </a:solidFill>
            </a:rPr>
            <a:t>Ceremonias</a:t>
          </a:r>
          <a:endParaRPr lang="es-ES" sz="1400" kern="1200" dirty="0">
            <a:solidFill>
              <a:schemeClr val="bg2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chemeClr val="bg2"/>
              </a:solidFill>
            </a:rPr>
            <a:t>Revisión y adecuación del Reglamento de Práctica y Titulación </a:t>
          </a:r>
          <a:endParaRPr lang="es-ES" sz="1400" kern="1200" dirty="0">
            <a:solidFill>
              <a:schemeClr val="bg2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kern="1200" dirty="0">
            <a:solidFill>
              <a:schemeClr val="bg2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kern="1200" dirty="0"/>
        </a:p>
      </dsp:txBody>
      <dsp:txXfrm>
        <a:off x="3806019" y="1594159"/>
        <a:ext cx="2730565" cy="2433250"/>
      </dsp:txXfrm>
    </dsp:sp>
    <dsp:sp modelId="{12B6D3FF-FE50-4896-8968-94E5EBC2DE1E}">
      <dsp:nvSpPr>
        <dsp:cNvPr id="0" name=""/>
        <dsp:cNvSpPr/>
      </dsp:nvSpPr>
      <dsp:spPr>
        <a:xfrm>
          <a:off x="6140047" y="-80192"/>
          <a:ext cx="3253762" cy="4191372"/>
        </a:xfrm>
        <a:prstGeom prst="circularArrow">
          <a:avLst>
            <a:gd name="adj1" fmla="val 2632"/>
            <a:gd name="adj2" fmla="val 319968"/>
            <a:gd name="adj3" fmla="val 19245566"/>
            <a:gd name="adj4" fmla="val 12316556"/>
            <a:gd name="adj5" fmla="val 307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CCCE0-C7DD-4685-A543-57553358D4FA}">
      <dsp:nvSpPr>
        <dsp:cNvPr id="0" name=""/>
        <dsp:cNvSpPr/>
      </dsp:nvSpPr>
      <dsp:spPr>
        <a:xfrm>
          <a:off x="3886661" y="850106"/>
          <a:ext cx="2561750" cy="1018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Proceso de Práctica y Titulación</a:t>
          </a:r>
          <a:endParaRPr lang="es-ES" sz="2100" kern="1200" dirty="0"/>
        </a:p>
      </dsp:txBody>
      <dsp:txXfrm>
        <a:off x="3916498" y="879943"/>
        <a:ext cx="2502076" cy="959049"/>
      </dsp:txXfrm>
    </dsp:sp>
    <dsp:sp modelId="{2811645B-31D9-462C-AE8D-9182B809519E}">
      <dsp:nvSpPr>
        <dsp:cNvPr id="0" name=""/>
        <dsp:cNvSpPr/>
      </dsp:nvSpPr>
      <dsp:spPr>
        <a:xfrm>
          <a:off x="7457836" y="1113035"/>
          <a:ext cx="2881969" cy="2352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bg2"/>
              </a:solidFill>
            </a:rPr>
            <a:t>Celebración Educación Técnico Profesional</a:t>
          </a:r>
          <a:endParaRPr lang="es-ES" sz="1600" kern="1200" dirty="0">
            <a:solidFill>
              <a:schemeClr val="bg2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bg2"/>
              </a:solidFill>
            </a:rPr>
            <a:t>Plan de Difusión Especialidades TP</a:t>
          </a:r>
          <a:endParaRPr lang="es-ES" sz="1600" kern="1200" dirty="0">
            <a:solidFill>
              <a:schemeClr val="bg2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bg2"/>
              </a:solidFill>
            </a:rPr>
            <a:t>Red </a:t>
          </a:r>
          <a:r>
            <a:rPr lang="es-ES" sz="1600" kern="1200" dirty="0" err="1" smtClean="0">
              <a:solidFill>
                <a:schemeClr val="bg2"/>
              </a:solidFill>
            </a:rPr>
            <a:t>Tp</a:t>
          </a:r>
          <a:endParaRPr lang="es-ES" sz="1600" kern="1200" dirty="0">
            <a:solidFill>
              <a:schemeClr val="bg2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bg2"/>
              </a:solidFill>
            </a:rPr>
            <a:t>LOGRO DE UN TÍTULO TÉCNICO NIVEL MEDIO.</a:t>
          </a:r>
          <a:endParaRPr lang="es-ES" sz="1600" kern="1200" dirty="0">
            <a:solidFill>
              <a:schemeClr val="bg2"/>
            </a:solidFill>
          </a:endParaRPr>
        </a:p>
      </dsp:txBody>
      <dsp:txXfrm>
        <a:off x="7511968" y="1167167"/>
        <a:ext cx="2773705" cy="1739935"/>
      </dsp:txXfrm>
    </dsp:sp>
    <dsp:sp modelId="{BA6D874F-938D-45B1-88A0-78C6E6DD38C2}">
      <dsp:nvSpPr>
        <dsp:cNvPr id="0" name=""/>
        <dsp:cNvSpPr/>
      </dsp:nvSpPr>
      <dsp:spPr>
        <a:xfrm>
          <a:off x="7667977" y="3337965"/>
          <a:ext cx="2561750" cy="101872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Sello TP</a:t>
          </a:r>
          <a:endParaRPr lang="es-ES" sz="2100" kern="1200" dirty="0"/>
        </a:p>
      </dsp:txBody>
      <dsp:txXfrm>
        <a:off x="7697814" y="3367802"/>
        <a:ext cx="2502076" cy="9590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FC6D9-7311-4CDA-BC72-DF8F207AD8EB}">
      <dsp:nvSpPr>
        <dsp:cNvPr id="0" name=""/>
        <dsp:cNvSpPr/>
      </dsp:nvSpPr>
      <dsp:spPr>
        <a:xfrm>
          <a:off x="0" y="5933"/>
          <a:ext cx="4658930" cy="8669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bg1"/>
              </a:solidFill>
            </a:rPr>
            <a:t>TÉCNICOS DE NIVEL MEDIO EN ADMINISTRACIÓN MENCIÓN RECURSOS HUMANOS</a:t>
          </a:r>
          <a:endParaRPr lang="es-ES" sz="1600" b="1" kern="1200" dirty="0">
            <a:solidFill>
              <a:schemeClr val="bg1"/>
            </a:solidFill>
          </a:endParaRPr>
        </a:p>
      </dsp:txBody>
      <dsp:txXfrm>
        <a:off x="42322" y="48255"/>
        <a:ext cx="4574286" cy="782326"/>
      </dsp:txXfrm>
    </dsp:sp>
    <dsp:sp modelId="{D180D926-9FEB-4EC1-815B-92C2DF410535}">
      <dsp:nvSpPr>
        <dsp:cNvPr id="0" name=""/>
        <dsp:cNvSpPr/>
      </dsp:nvSpPr>
      <dsp:spPr>
        <a:xfrm>
          <a:off x="0" y="872903"/>
          <a:ext cx="4658930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2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b="1" kern="1200" dirty="0" smtClean="0">
              <a:solidFill>
                <a:schemeClr val="bg1"/>
              </a:solidFill>
            </a:rPr>
            <a:t>26 TITULADOS</a:t>
          </a:r>
          <a:endParaRPr lang="es-ES" sz="1600" b="1" kern="1200" dirty="0">
            <a:solidFill>
              <a:schemeClr val="bg1"/>
            </a:solidFill>
          </a:endParaRPr>
        </a:p>
      </dsp:txBody>
      <dsp:txXfrm>
        <a:off x="0" y="872903"/>
        <a:ext cx="4658930" cy="645840"/>
      </dsp:txXfrm>
    </dsp:sp>
    <dsp:sp modelId="{6E97FEB0-7AB9-4454-A60C-752B2A79EFA2}">
      <dsp:nvSpPr>
        <dsp:cNvPr id="0" name=""/>
        <dsp:cNvSpPr/>
      </dsp:nvSpPr>
      <dsp:spPr>
        <a:xfrm>
          <a:off x="0" y="1518744"/>
          <a:ext cx="4658930" cy="866970"/>
        </a:xfrm>
        <a:prstGeom prst="roundRect">
          <a:avLst/>
        </a:prstGeom>
        <a:solidFill>
          <a:schemeClr val="accent3">
            <a:hueOff val="-1806259"/>
            <a:satOff val="0"/>
            <a:lumOff val="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bg1"/>
              </a:solidFill>
            </a:rPr>
            <a:t>TÉCNICOS DE NIVEL MEDIO EN METALURGIA EXTRACTIVA</a:t>
          </a:r>
          <a:endParaRPr lang="es-ES" sz="1600" b="1" kern="1200" dirty="0">
            <a:solidFill>
              <a:schemeClr val="bg1"/>
            </a:solidFill>
          </a:endParaRPr>
        </a:p>
      </dsp:txBody>
      <dsp:txXfrm>
        <a:off x="42322" y="1561066"/>
        <a:ext cx="4574286" cy="782326"/>
      </dsp:txXfrm>
    </dsp:sp>
    <dsp:sp modelId="{25DA6735-1DD4-4393-8F80-1795F549D45A}">
      <dsp:nvSpPr>
        <dsp:cNvPr id="0" name=""/>
        <dsp:cNvSpPr/>
      </dsp:nvSpPr>
      <dsp:spPr>
        <a:xfrm>
          <a:off x="0" y="2385714"/>
          <a:ext cx="4658930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2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b="1" kern="1200" dirty="0" smtClean="0">
              <a:solidFill>
                <a:schemeClr val="bg1"/>
              </a:solidFill>
            </a:rPr>
            <a:t>20 TITULADOS</a:t>
          </a:r>
          <a:endParaRPr lang="es-ES" sz="1600" b="1" kern="1200" dirty="0">
            <a:solidFill>
              <a:schemeClr val="bg1"/>
            </a:solidFill>
          </a:endParaRPr>
        </a:p>
      </dsp:txBody>
      <dsp:txXfrm>
        <a:off x="0" y="2385714"/>
        <a:ext cx="4658930" cy="645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9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A5EF8D-F3E2-46DE-A8FD-4F0652FD2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9804879-5E82-4DC3-9735-C26C79E52B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482E73-C081-4EA0-AD24-445302822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706A2B-A90E-4CFE-9106-71CEF06D2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DD6B-9295-40CC-8AF7-ED06F8FB91E1}" type="datetimeFigureOut">
              <a:rPr lang="x-none" smtClean="0"/>
              <a:t>19/3/24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68E3BE-28E8-4338-99D8-9D668CDE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E1AB83-986B-45FA-BF0A-70A57F41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AC95-081F-4509-9AF2-7CB4A609E92A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057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4846BC-BAEA-44D3-8472-8DDEA276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341A7A-205D-4753-88B6-DB987B8D8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0BD087-3766-4A4E-A786-D39FFF3C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DD6B-9295-40CC-8AF7-ED06F8FB91E1}" type="datetimeFigureOut">
              <a:rPr lang="x-none" smtClean="0"/>
              <a:t>19/3/24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152570-D65B-4CFF-9AFD-163F6D2AA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256214-E965-4915-BF55-68618C06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AC95-081F-4509-9AF2-7CB4A609E92A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4224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A585DF8-F186-4F7D-AC89-BA45598AA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6229D4-0913-4463-BE57-521CCA150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61C38C-210A-4944-92D9-5265C7ADE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DD6B-9295-40CC-8AF7-ED06F8FB91E1}" type="datetimeFigureOut">
              <a:rPr lang="x-none" smtClean="0"/>
              <a:t>19/3/24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A0220F-179D-41BA-A5F6-EAA23D1C3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E71D93-244E-4F06-89FE-162849C3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AC95-081F-4509-9AF2-7CB4A609E92A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9062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3">
            <a:extLst>
              <a:ext uri="{FF2B5EF4-FFF2-40B4-BE49-F238E27FC236}">
                <a16:creationId xmlns:a16="http://schemas.microsoft.com/office/drawing/2014/main" xmlns="" id="{2F4B3BAC-5B86-45BF-8BB6-9982B844F7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78278" y="5418134"/>
            <a:ext cx="2074545" cy="858842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amet, consectetur adipiscing elit, sed do eiusmod tempor</a:t>
            </a:r>
          </a:p>
        </p:txBody>
      </p:sp>
      <p:sp>
        <p:nvSpPr>
          <p:cNvPr id="3" name="Text Placeholder 36">
            <a:extLst>
              <a:ext uri="{FF2B5EF4-FFF2-40B4-BE49-F238E27FC236}">
                <a16:creationId xmlns:a16="http://schemas.microsoft.com/office/drawing/2014/main" xmlns="" id="{12A06642-8501-40D2-A279-4D20BAB08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78278" y="5035548"/>
            <a:ext cx="2226947" cy="541338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INFODATA 03</a:t>
            </a:r>
            <a:endParaRPr lang="ru-RU" dirty="0"/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xmlns="" id="{7B2CA368-333A-4D58-82F0-6465302503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11553" y="3433362"/>
            <a:ext cx="2074545" cy="858842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amet, consectetur adipiscing elit, sed do eiusmod tempor</a:t>
            </a:r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xmlns="" id="{577E5985-7458-4074-AC55-2E378B3AD3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1553" y="3050776"/>
            <a:ext cx="2322197" cy="541338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INFODATA 0</a:t>
            </a:r>
            <a:r>
              <a:rPr lang="ru-RU" dirty="0"/>
              <a:t>2</a:t>
            </a:r>
          </a:p>
        </p:txBody>
      </p:sp>
      <p:sp>
        <p:nvSpPr>
          <p:cNvPr id="6" name="Text Placeholder 33">
            <a:extLst>
              <a:ext uri="{FF2B5EF4-FFF2-40B4-BE49-F238E27FC236}">
                <a16:creationId xmlns:a16="http://schemas.microsoft.com/office/drawing/2014/main" xmlns="" id="{E005AEE6-7749-477A-A198-03F474F386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78278" y="1405336"/>
            <a:ext cx="2074545" cy="858842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amet, consectetur adipiscing elit, sed do eiusmod tempor</a:t>
            </a:r>
          </a:p>
        </p:txBody>
      </p:sp>
      <p:sp>
        <p:nvSpPr>
          <p:cNvPr id="7" name="Text Placeholder 36">
            <a:extLst>
              <a:ext uri="{FF2B5EF4-FFF2-40B4-BE49-F238E27FC236}">
                <a16:creationId xmlns:a16="http://schemas.microsoft.com/office/drawing/2014/main" xmlns="" id="{C63C5FF4-F893-4099-AF55-B6E314ABC5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78278" y="1022750"/>
            <a:ext cx="2322197" cy="541338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INFODATA 01</a:t>
            </a:r>
            <a:endParaRPr lang="ru-RU" dirty="0"/>
          </a:p>
        </p:txBody>
      </p:sp>
      <p:sp>
        <p:nvSpPr>
          <p:cNvPr id="8" name="Text Placeholder 36">
            <a:extLst>
              <a:ext uri="{FF2B5EF4-FFF2-40B4-BE49-F238E27FC236}">
                <a16:creationId xmlns:a16="http://schemas.microsoft.com/office/drawing/2014/main" xmlns="" id="{465EDFFE-C40C-4CED-99A5-3A0414A64B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58299" y="3112687"/>
            <a:ext cx="1889441" cy="541338"/>
          </a:xfrm>
        </p:spPr>
        <p:txBody>
          <a:bodyPr>
            <a:noAutofit/>
          </a:bodyPr>
          <a:lstStyle>
            <a:lvl1pPr marL="0" indent="0" algn="r"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INFODATA 0</a:t>
            </a:r>
            <a:r>
              <a:rPr lang="ru-RU" dirty="0"/>
              <a:t>5</a:t>
            </a:r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xmlns="" id="{3F45087C-6B9D-4867-A62A-41EA502BA4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2125" y="3507973"/>
            <a:ext cx="1765616" cy="79375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amet, consectetur adipiscing elit, sed do eiusmod</a:t>
            </a:r>
          </a:p>
        </p:txBody>
      </p:sp>
      <p:sp>
        <p:nvSpPr>
          <p:cNvPr id="10" name="Text Placeholder 36">
            <a:extLst>
              <a:ext uri="{FF2B5EF4-FFF2-40B4-BE49-F238E27FC236}">
                <a16:creationId xmlns:a16="http://schemas.microsoft.com/office/drawing/2014/main" xmlns="" id="{E69B3A48-301B-401F-8201-7241BB86A8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48724" y="1022750"/>
            <a:ext cx="1889441" cy="541338"/>
          </a:xfrm>
        </p:spPr>
        <p:txBody>
          <a:bodyPr>
            <a:noAutofit/>
          </a:bodyPr>
          <a:lstStyle>
            <a:lvl1pPr marL="0" indent="0" algn="r"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INFODATA 0</a:t>
            </a:r>
            <a:r>
              <a:rPr lang="ru-RU" dirty="0"/>
              <a:t>4</a:t>
            </a:r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xmlns="" id="{CD7929F6-85C6-41D6-B59A-6DA384B2FE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72550" y="1418036"/>
            <a:ext cx="1765616" cy="79375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amet, consectetur adipiscing elit, sed do eiusmod</a:t>
            </a:r>
          </a:p>
        </p:txBody>
      </p:sp>
      <p:sp>
        <p:nvSpPr>
          <p:cNvPr id="12" name="Text Placeholder 36">
            <a:extLst>
              <a:ext uri="{FF2B5EF4-FFF2-40B4-BE49-F238E27FC236}">
                <a16:creationId xmlns:a16="http://schemas.microsoft.com/office/drawing/2014/main" xmlns="" id="{5ECA8C8E-27C2-4C79-8930-D6A2466832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48724" y="5087938"/>
            <a:ext cx="1889441" cy="541338"/>
          </a:xfrm>
        </p:spPr>
        <p:txBody>
          <a:bodyPr>
            <a:noAutofit/>
          </a:bodyPr>
          <a:lstStyle>
            <a:lvl1pPr marL="0" indent="0" algn="r"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INFODATA 06</a:t>
            </a:r>
            <a:endParaRPr lang="ru-RU" dirty="0"/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xmlns="" id="{43032FF1-4C07-41D3-AD33-365EFA3C72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2550" y="5483224"/>
            <a:ext cx="1765616" cy="79375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amet, consectetur adipiscing elit, sed do eiusmod</a:t>
            </a:r>
          </a:p>
        </p:txBody>
      </p:sp>
    </p:spTree>
    <p:extLst>
      <p:ext uri="{BB962C8B-B14F-4D97-AF65-F5344CB8AC3E}">
        <p14:creationId xmlns:p14="http://schemas.microsoft.com/office/powerpoint/2010/main" val="382087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18583-111C-4F36-90B1-7D21CB2F9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A6ECE0-BE68-4A96-AC57-04812128C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1ED1AF-27FE-4165-A889-973C1952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DD6B-9295-40CC-8AF7-ED06F8FB91E1}" type="datetimeFigureOut">
              <a:rPr lang="x-none" smtClean="0"/>
              <a:t>19/3/24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4AD078-F30B-4ECC-BC80-701DA57B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5382AC-A48A-41D6-AA43-4FFB4E154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AC95-081F-4509-9AF2-7CB4A609E92A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6983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E97CCC-D433-4EAF-A29B-D316FA45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21184C-0E65-4835-98A1-765D5A1EE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B38936-442A-457A-B55F-6BEDC280A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DD6B-9295-40CC-8AF7-ED06F8FB91E1}" type="datetimeFigureOut">
              <a:rPr lang="x-none" smtClean="0"/>
              <a:t>19/3/24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AFBC4A-0576-4402-85A2-CC3408CF7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F87831-22DA-48A6-9160-44A304AEF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AC95-081F-4509-9AF2-7CB4A609E92A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495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978E9-4805-4B67-978A-5C6B92588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122853-AB13-4873-AB81-B7A754A44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E2EC41-04E4-4213-8E37-61C6300BD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919589-BCD2-452C-8464-04C47F9C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DD6B-9295-40CC-8AF7-ED06F8FB91E1}" type="datetimeFigureOut">
              <a:rPr lang="x-none" smtClean="0"/>
              <a:t>19/3/24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7B92AC-6C72-49C5-AE6A-665C7671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1D9408-ECFD-43EC-8214-E944202F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AC95-081F-4509-9AF2-7CB4A609E92A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953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67BB73-E6AA-44CD-91DF-60C9EFE5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FBEE25-45A3-46A0-BDDF-6BFAD020B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F7E87A-0273-434D-BD2D-39AB23AD3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43CD1A-CB2F-4780-AE05-0A1E43655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698495-1CE5-49A9-811D-73F86D007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B7C1FD8-483F-45C9-83EA-B4ABA937E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DD6B-9295-40CC-8AF7-ED06F8FB91E1}" type="datetimeFigureOut">
              <a:rPr lang="x-none" smtClean="0"/>
              <a:t>19/3/24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67CAE73-87A9-4FC0-8B8F-CC43583D4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B14ACB1-22C9-4930-9164-372526742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AC95-081F-4509-9AF2-7CB4A609E92A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177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659CC1-70E7-4EF7-BC02-19B9FF0A2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17FEC02-6A54-44BC-BBEC-3B2E712AE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DD6B-9295-40CC-8AF7-ED06F8FB91E1}" type="datetimeFigureOut">
              <a:rPr lang="x-none" smtClean="0"/>
              <a:t>19/3/24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3F1368-D819-487C-AE34-5BF461C6F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088C9A-D170-4D2E-8F95-DC85AC45D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AC95-081F-4509-9AF2-7CB4A609E92A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549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E544B2-2A86-4AA2-891E-96236C49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DD6B-9295-40CC-8AF7-ED06F8FB91E1}" type="datetimeFigureOut">
              <a:rPr lang="x-none" smtClean="0"/>
              <a:t>19/3/24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919CC5-C1B5-4599-953A-2DEC7A8F8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E83EBA5-814C-468D-8FDF-E8701F67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AC95-081F-4509-9AF2-7CB4A609E92A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7810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1A3B0D-D207-494F-90A8-6C22ADF03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84AFF5-1308-49C2-BC7B-4F4148049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FB8E56-4F45-42BE-8888-96343C3D9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9C0F53-35A3-42D1-9340-7B7C0925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DD6B-9295-40CC-8AF7-ED06F8FB91E1}" type="datetimeFigureOut">
              <a:rPr lang="x-none" smtClean="0"/>
              <a:t>19/3/24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155894-F17E-4256-A3AE-2EC123F1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1A3872-F509-435E-B2FC-5C696F00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AC95-081F-4509-9AF2-7CB4A609E92A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2244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0906E8-9D36-4801-9B12-FA787FB7F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E21B22-BBA3-40E4-AB63-9BF5233D1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BB4ED2-540A-4EEA-A0AB-515641730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BDD6B-9295-40CC-8AF7-ED06F8FB91E1}" type="datetimeFigureOut">
              <a:rPr lang="x-none" smtClean="0"/>
              <a:t>19/3/24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F26A55-37FD-4F4E-A540-F52420460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41DC3E-FB01-4C24-BB86-169AF02BD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5AC95-081F-4509-9AF2-7CB4A609E92A}" type="slidenum">
              <a:rPr lang="x-none" smtClean="0"/>
              <a:t>‹Nr.›</a:t>
            </a:fld>
            <a:endParaRPr lang="x-non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3E09B54-ACBE-463E-B63D-4EEEBC2E3A91}"/>
              </a:ext>
            </a:extLst>
          </p:cNvPr>
          <p:cNvSpPr/>
          <p:nvPr userDrawn="1"/>
        </p:nvSpPr>
        <p:spPr>
          <a:xfrm>
            <a:off x="11513958" y="273454"/>
            <a:ext cx="349364" cy="3474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7150" tIns="18575" rIns="37150" bIns="18575" rtlCol="0" anchor="ctr"/>
          <a:lstStyle/>
          <a:p>
            <a:pPr algn="ctr"/>
            <a:endParaRPr lang="en-US" sz="644" b="0" i="0" dirty="0">
              <a:latin typeface="Lato Light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B73B7A3-0999-4B83-A045-33B262A3ED9F}"/>
              </a:ext>
            </a:extLst>
          </p:cNvPr>
          <p:cNvSpPr/>
          <p:nvPr userDrawn="1"/>
        </p:nvSpPr>
        <p:spPr>
          <a:xfrm>
            <a:off x="11497822" y="315864"/>
            <a:ext cx="3962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BF07FA6-503F-43D4-BACC-24DC717B6652}" type="slidenum">
              <a:rPr lang="ru-RU" sz="1200" b="1" smtClean="0">
                <a:solidFill>
                  <a:schemeClr val="bg1"/>
                </a:solidFill>
                <a:latin typeface="+mj-lt"/>
              </a:rPr>
              <a:pPr algn="ctr"/>
              <a:t>‹Nr.›</a:t>
            </a:fld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676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7.png"/><Relationship Id="rId5" Type="http://schemas.openxmlformats.org/officeDocument/2006/relationships/package" Target="../embeddings/Hoja_de_c_lculo_de_Microsoft_Excel2.xlsx"/><Relationship Id="rId6" Type="http://schemas.openxmlformats.org/officeDocument/2006/relationships/image" Target="../media/image15.emf"/><Relationship Id="rId7" Type="http://schemas.openxmlformats.org/officeDocument/2006/relationships/package" Target="../embeddings/Hoja_de_c_lculo_de_Microsoft_Excel3.xlsx"/><Relationship Id="rId8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s://www.google.cl/imgres?imgurl&amp;imgrefurl=http://www.sunyocc.edu/program.aspx?menu=157&amp;h=0&amp;w=0&amp;sz=1&amp;tbnid=54y1OdZf_WJ4iM&amp;tbnh=187&amp;tbnw=269&amp;zoom=1&amp;docid=BKl8OPjb0ABRSM&amp;hl=en&amp;ei=axh0UsjxD6qjsQSxoID4BQ&amp;ved=0CAIQsCU" TargetMode="External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sz="quarter" idx="21"/>
          </p:nvPr>
        </p:nvSpPr>
        <p:spPr>
          <a:xfrm>
            <a:off x="4913116" y="5765740"/>
            <a:ext cx="2074545" cy="858842"/>
          </a:xfrm>
        </p:spPr>
        <p:txBody>
          <a:bodyPr/>
          <a:lstStyle/>
          <a:p>
            <a:pPr algn="ctr"/>
            <a:r>
              <a:rPr lang="es-ES" b="1" dirty="0" smtClean="0"/>
              <a:t>HERY ABALOS ESPEJO</a:t>
            </a:r>
          </a:p>
          <a:p>
            <a:pPr algn="ctr"/>
            <a:r>
              <a:rPr lang="es-ES" b="1" dirty="0" smtClean="0"/>
              <a:t>DIRECTOR</a:t>
            </a:r>
            <a:endParaRPr lang="es-ES" b="1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2"/>
          </p:nvPr>
        </p:nvSpPr>
        <p:spPr>
          <a:xfrm>
            <a:off x="3586821" y="273446"/>
            <a:ext cx="4523936" cy="541338"/>
          </a:xfrm>
        </p:spPr>
        <p:txBody>
          <a:bodyPr/>
          <a:lstStyle/>
          <a:p>
            <a:pPr algn="ctr"/>
            <a:r>
              <a:rPr lang="es-ES" sz="3600" dirty="0" smtClean="0"/>
              <a:t>CUENTA P</a:t>
            </a:r>
            <a:r>
              <a:rPr lang="es-ES_tradnl" sz="3600" dirty="0" smtClean="0"/>
              <a:t>Ú</a:t>
            </a:r>
            <a:r>
              <a:rPr lang="es-ES" sz="3600" dirty="0" smtClean="0"/>
              <a:t>BLICA </a:t>
            </a:r>
            <a:r>
              <a:rPr lang="es-ES" sz="3600" dirty="0" smtClean="0"/>
              <a:t>2024</a:t>
            </a:r>
            <a:endParaRPr lang="es-ES" sz="36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75" y="1313710"/>
            <a:ext cx="3192726" cy="42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2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78929" y="1021977"/>
            <a:ext cx="612680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6600" b="1" dirty="0" smtClean="0"/>
              <a:t>RESULTADOS </a:t>
            </a:r>
          </a:p>
          <a:p>
            <a:pPr algn="ctr"/>
            <a:r>
              <a:rPr lang="es-ES" sz="6600" b="1" dirty="0" smtClean="0"/>
              <a:t>SIMCE 2023 </a:t>
            </a:r>
          </a:p>
          <a:p>
            <a:pPr algn="ctr"/>
            <a:r>
              <a:rPr lang="es-ES" sz="6600" b="1" dirty="0" smtClean="0"/>
              <a:t>2º MEDIOS</a:t>
            </a:r>
            <a:endParaRPr lang="es-ES" sz="6600" b="1" dirty="0"/>
          </a:p>
        </p:txBody>
      </p:sp>
    </p:spTree>
    <p:extLst>
      <p:ext uri="{BB962C8B-B14F-4D97-AF65-F5344CB8AC3E}">
        <p14:creationId xmlns:p14="http://schemas.microsoft.com/office/powerpoint/2010/main" val="113048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838200"/>
            <a:ext cx="75819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6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003300"/>
            <a:ext cx="73914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1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50" y="958850"/>
            <a:ext cx="73787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09650"/>
            <a:ext cx="7467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603250"/>
            <a:ext cx="75946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8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50" y="596900"/>
            <a:ext cx="73787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74259" y="1201270"/>
            <a:ext cx="755559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7200" b="1" dirty="0" smtClean="0"/>
              <a:t>GESTI</a:t>
            </a:r>
            <a:r>
              <a:rPr lang="es-ES_tradnl" sz="7200" b="1" dirty="0" err="1" smtClean="0"/>
              <a:t>Ó</a:t>
            </a:r>
            <a:r>
              <a:rPr lang="es-ES" sz="7200" b="1" dirty="0" smtClean="0"/>
              <a:t>N </a:t>
            </a:r>
          </a:p>
          <a:p>
            <a:pPr algn="ctr"/>
            <a:r>
              <a:rPr lang="es-ES" sz="7200" b="1" dirty="0" smtClean="0"/>
              <a:t>INSTITUCIONAL </a:t>
            </a:r>
          </a:p>
          <a:p>
            <a:pPr algn="ctr"/>
            <a:r>
              <a:rPr lang="es-ES" sz="7200" b="1" dirty="0" smtClean="0"/>
              <a:t>2023</a:t>
            </a:r>
            <a:endParaRPr lang="es-ES" sz="7200" b="1" dirty="0"/>
          </a:p>
        </p:txBody>
      </p:sp>
    </p:spTree>
    <p:extLst>
      <p:ext uri="{BB962C8B-B14F-4D97-AF65-F5344CB8AC3E}">
        <p14:creationId xmlns:p14="http://schemas.microsoft.com/office/powerpoint/2010/main" val="50134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% </a:t>
            </a:r>
            <a:r>
              <a:rPr lang="es-ES" dirty="0" smtClean="0"/>
              <a:t>ASISTENCIA MENSUAL</a:t>
            </a:r>
            <a:endParaRPr lang="es-CL" dirty="0"/>
          </a:p>
        </p:txBody>
      </p:sp>
      <p:graphicFrame>
        <p:nvGraphicFramePr>
          <p:cNvPr id="12" name="Gráfico 11"/>
          <p:cNvGraphicFramePr/>
          <p:nvPr>
            <p:extLst/>
          </p:nvPr>
        </p:nvGraphicFramePr>
        <p:xfrm>
          <a:off x="1636295" y="2747541"/>
          <a:ext cx="8522116" cy="3869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061" y="291578"/>
            <a:ext cx="1054699" cy="1420491"/>
          </a:xfrm>
          <a:prstGeom prst="rect">
            <a:avLst/>
          </a:prstGeom>
        </p:spPr>
      </p:pic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678173"/>
              </p:ext>
            </p:extLst>
          </p:nvPr>
        </p:nvGraphicFramePr>
        <p:xfrm>
          <a:off x="1405890" y="1822747"/>
          <a:ext cx="9905195" cy="337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9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32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32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32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32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32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8326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8326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8326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8326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93281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99365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168818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PORCENTAJE ASISTENCIA MENSUAL POR CURSO</a:t>
                      </a:r>
                      <a:endParaRPr lang="es-CL" sz="10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CL" sz="10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s-CL" sz="9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81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% MARZO</a:t>
                      </a:r>
                      <a:endParaRPr lang="es-CL" sz="10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solidFill>
                            <a:schemeClr val="bg2"/>
                          </a:solidFill>
                          <a:effectLst/>
                        </a:rPr>
                        <a:t>% ABRIL</a:t>
                      </a:r>
                      <a:endParaRPr lang="es-CL" sz="1000" b="1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solidFill>
                            <a:schemeClr val="bg2"/>
                          </a:solidFill>
                          <a:effectLst/>
                        </a:rPr>
                        <a:t>% MAYO</a:t>
                      </a:r>
                      <a:endParaRPr lang="es-CL" sz="1000" b="1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solidFill>
                            <a:schemeClr val="bg2"/>
                          </a:solidFill>
                          <a:effectLst/>
                        </a:rPr>
                        <a:t>% JUNIO</a:t>
                      </a:r>
                      <a:endParaRPr lang="es-CL" sz="1000" b="1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solidFill>
                            <a:schemeClr val="bg2"/>
                          </a:solidFill>
                          <a:effectLst/>
                        </a:rPr>
                        <a:t>% JULIO</a:t>
                      </a:r>
                      <a:endParaRPr lang="es-CL" sz="1000" b="1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solidFill>
                            <a:schemeClr val="bg2"/>
                          </a:solidFill>
                          <a:effectLst/>
                        </a:rPr>
                        <a:t>% AGOSTO</a:t>
                      </a:r>
                      <a:endParaRPr lang="es-CL" sz="1000" b="1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solidFill>
                            <a:schemeClr val="bg2"/>
                          </a:solidFill>
                          <a:effectLst/>
                        </a:rPr>
                        <a:t>% SEPT</a:t>
                      </a:r>
                      <a:endParaRPr lang="es-CL" sz="1000" b="1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solidFill>
                            <a:schemeClr val="bg2"/>
                          </a:solidFill>
                          <a:effectLst/>
                        </a:rPr>
                        <a:t>% OCT.</a:t>
                      </a:r>
                      <a:endParaRPr lang="es-CL" sz="1000" b="1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solidFill>
                            <a:schemeClr val="bg2"/>
                          </a:solidFill>
                          <a:effectLst/>
                        </a:rPr>
                        <a:t>% NOV</a:t>
                      </a:r>
                      <a:endParaRPr lang="es-CL" sz="1000" b="1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solidFill>
                            <a:schemeClr val="bg2"/>
                          </a:solidFill>
                          <a:effectLst/>
                        </a:rPr>
                        <a:t>% DIC</a:t>
                      </a:r>
                      <a:endParaRPr lang="es-CL" sz="1000" b="1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SUMATORIA</a:t>
                      </a:r>
                      <a:endParaRPr lang="es-CL" sz="10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POCENTAJE</a:t>
                      </a:r>
                      <a:endParaRPr lang="es-CL" sz="10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1" marR="7691" marT="7691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/>
          </p:nvPr>
        </p:nvGraphicFramePr>
        <p:xfrm>
          <a:off x="191879" y="2170532"/>
          <a:ext cx="9203582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Hoja de cálculo" r:id="rId5" imgW="11410854" imgH="219079" progId="Excel.Sheet.12">
                  <p:embed/>
                </p:oleObj>
              </mc:Choice>
              <mc:Fallback>
                <p:oleObj name="Hoja de cálculo" r:id="rId5" imgW="11410854" imgH="21907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1879" y="2170532"/>
                        <a:ext cx="9203582" cy="21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/>
          <p:cNvGraphicFramePr>
            <a:graphicFrameLocks noChangeAspect="1"/>
          </p:cNvGraphicFramePr>
          <p:nvPr>
            <p:extLst/>
          </p:nvPr>
        </p:nvGraphicFramePr>
        <p:xfrm>
          <a:off x="9395462" y="2188946"/>
          <a:ext cx="1915624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Hoja de cálculo" r:id="rId7" imgW="2409710" imgH="495473" progId="Excel.Sheet.12">
                  <p:embed/>
                </p:oleObj>
              </mc:Choice>
              <mc:Fallback>
                <p:oleObj name="Hoja de cálculo" r:id="rId7" imgW="2409710" imgH="49547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95462" y="2188946"/>
                        <a:ext cx="1915624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35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89305B12-24E9-4876-B750-46F80D46F7BA}"/>
              </a:ext>
            </a:extLst>
          </p:cNvPr>
          <p:cNvGrpSpPr/>
          <p:nvPr/>
        </p:nvGrpSpPr>
        <p:grpSpPr>
          <a:xfrm>
            <a:off x="4229587" y="1535906"/>
            <a:ext cx="3736976" cy="3706814"/>
            <a:chOff x="4227513" y="1557338"/>
            <a:chExt cx="3736976" cy="3736976"/>
          </a:xfrm>
          <a:effectLst>
            <a:outerShdw blurRad="431800" dist="292100" dir="2700000" algn="ctr" rotWithShape="0">
              <a:srgbClr val="000000">
                <a:alpha val="54000"/>
              </a:srgbClr>
            </a:outerShdw>
          </a:effectLst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xmlns="" id="{2C4739A6-7A0A-4DA3-A04F-DD306CDB8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7513" y="1557338"/>
              <a:ext cx="3736975" cy="3736975"/>
            </a:xfrm>
            <a:custGeom>
              <a:avLst/>
              <a:gdLst>
                <a:gd name="T0" fmla="*/ 495 w 990"/>
                <a:gd name="T1" fmla="*/ 0 h 990"/>
                <a:gd name="T2" fmla="*/ 0 w 990"/>
                <a:gd name="T3" fmla="*/ 495 h 990"/>
                <a:gd name="T4" fmla="*/ 495 w 990"/>
                <a:gd name="T5" fmla="*/ 990 h 990"/>
                <a:gd name="T6" fmla="*/ 990 w 990"/>
                <a:gd name="T7" fmla="*/ 495 h 990"/>
                <a:gd name="T8" fmla="*/ 495 w 990"/>
                <a:gd name="T9" fmla="*/ 0 h 990"/>
                <a:gd name="T10" fmla="*/ 495 w 990"/>
                <a:gd name="T11" fmla="*/ 925 h 990"/>
                <a:gd name="T12" fmla="*/ 64 w 990"/>
                <a:gd name="T13" fmla="*/ 495 h 990"/>
                <a:gd name="T14" fmla="*/ 495 w 990"/>
                <a:gd name="T15" fmla="*/ 64 h 990"/>
                <a:gd name="T16" fmla="*/ 925 w 990"/>
                <a:gd name="T17" fmla="*/ 495 h 990"/>
                <a:gd name="T18" fmla="*/ 495 w 990"/>
                <a:gd name="T19" fmla="*/ 925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0" h="990">
                  <a:moveTo>
                    <a:pt x="495" y="0"/>
                  </a:moveTo>
                  <a:cubicBezTo>
                    <a:pt x="221" y="0"/>
                    <a:pt x="0" y="221"/>
                    <a:pt x="0" y="495"/>
                  </a:cubicBezTo>
                  <a:cubicBezTo>
                    <a:pt x="0" y="768"/>
                    <a:pt x="221" y="990"/>
                    <a:pt x="495" y="990"/>
                  </a:cubicBezTo>
                  <a:cubicBezTo>
                    <a:pt x="768" y="990"/>
                    <a:pt x="990" y="768"/>
                    <a:pt x="990" y="495"/>
                  </a:cubicBezTo>
                  <a:cubicBezTo>
                    <a:pt x="990" y="221"/>
                    <a:pt x="768" y="0"/>
                    <a:pt x="495" y="0"/>
                  </a:cubicBezTo>
                  <a:moveTo>
                    <a:pt x="495" y="925"/>
                  </a:moveTo>
                  <a:cubicBezTo>
                    <a:pt x="257" y="925"/>
                    <a:pt x="64" y="732"/>
                    <a:pt x="64" y="495"/>
                  </a:cubicBezTo>
                  <a:cubicBezTo>
                    <a:pt x="64" y="257"/>
                    <a:pt x="257" y="64"/>
                    <a:pt x="495" y="64"/>
                  </a:cubicBezTo>
                  <a:cubicBezTo>
                    <a:pt x="732" y="64"/>
                    <a:pt x="925" y="257"/>
                    <a:pt x="925" y="495"/>
                  </a:cubicBezTo>
                  <a:cubicBezTo>
                    <a:pt x="925" y="732"/>
                    <a:pt x="732" y="925"/>
                    <a:pt x="495" y="925"/>
                  </a:cubicBezTo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xmlns="" id="{6395395D-4696-4E58-98E6-3A9CCF8B9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513" y="1557338"/>
              <a:ext cx="3197225" cy="3197225"/>
            </a:xfrm>
            <a:custGeom>
              <a:avLst/>
              <a:gdLst>
                <a:gd name="T0" fmla="*/ 4 w 847"/>
                <a:gd name="T1" fmla="*/ 499 h 847"/>
                <a:gd name="T2" fmla="*/ 499 w 847"/>
                <a:gd name="T3" fmla="*/ 4 h 847"/>
                <a:gd name="T4" fmla="*/ 847 w 847"/>
                <a:gd name="T5" fmla="*/ 147 h 847"/>
                <a:gd name="T6" fmla="*/ 495 w 847"/>
                <a:gd name="T7" fmla="*/ 0 h 847"/>
                <a:gd name="T8" fmla="*/ 0 w 847"/>
                <a:gd name="T9" fmla="*/ 495 h 847"/>
                <a:gd name="T10" fmla="*/ 147 w 847"/>
                <a:gd name="T11" fmla="*/ 847 h 847"/>
                <a:gd name="T12" fmla="*/ 4 w 847"/>
                <a:gd name="T13" fmla="*/ 49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847">
                  <a:moveTo>
                    <a:pt x="4" y="499"/>
                  </a:moveTo>
                  <a:cubicBezTo>
                    <a:pt x="4" y="225"/>
                    <a:pt x="225" y="4"/>
                    <a:pt x="499" y="4"/>
                  </a:cubicBezTo>
                  <a:cubicBezTo>
                    <a:pt x="634" y="4"/>
                    <a:pt x="757" y="58"/>
                    <a:pt x="847" y="147"/>
                  </a:cubicBezTo>
                  <a:cubicBezTo>
                    <a:pt x="757" y="56"/>
                    <a:pt x="632" y="0"/>
                    <a:pt x="495" y="0"/>
                  </a:cubicBezTo>
                  <a:cubicBezTo>
                    <a:pt x="221" y="0"/>
                    <a:pt x="0" y="221"/>
                    <a:pt x="0" y="495"/>
                  </a:cubicBezTo>
                  <a:cubicBezTo>
                    <a:pt x="0" y="632"/>
                    <a:pt x="56" y="757"/>
                    <a:pt x="147" y="847"/>
                  </a:cubicBezTo>
                  <a:cubicBezTo>
                    <a:pt x="58" y="757"/>
                    <a:pt x="4" y="634"/>
                    <a:pt x="4" y="499"/>
                  </a:cubicBezTo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CB60497C-8E9A-4A89-9FB0-84039D157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1557338"/>
              <a:ext cx="1868488" cy="2011362"/>
            </a:xfrm>
            <a:custGeom>
              <a:avLst/>
              <a:gdLst>
                <a:gd name="T0" fmla="*/ 495 w 495"/>
                <a:gd name="T1" fmla="*/ 495 h 540"/>
                <a:gd name="T2" fmla="*/ 0 w 495"/>
                <a:gd name="T3" fmla="*/ 0 h 540"/>
                <a:gd name="T4" fmla="*/ 0 w 495"/>
                <a:gd name="T5" fmla="*/ 64 h 540"/>
                <a:gd name="T6" fmla="*/ 430 w 495"/>
                <a:gd name="T7" fmla="*/ 495 h 540"/>
                <a:gd name="T8" fmla="*/ 430 w 495"/>
                <a:gd name="T9" fmla="*/ 495 h 540"/>
                <a:gd name="T10" fmla="*/ 462 w 495"/>
                <a:gd name="T11" fmla="*/ 540 h 540"/>
                <a:gd name="T12" fmla="*/ 495 w 495"/>
                <a:gd name="T13" fmla="*/ 495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5" h="540">
                  <a:moveTo>
                    <a:pt x="495" y="495"/>
                  </a:moveTo>
                  <a:cubicBezTo>
                    <a:pt x="495" y="221"/>
                    <a:pt x="273" y="0"/>
                    <a:pt x="0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37" y="64"/>
                    <a:pt x="430" y="257"/>
                    <a:pt x="430" y="495"/>
                  </a:cubicBezTo>
                  <a:cubicBezTo>
                    <a:pt x="430" y="495"/>
                    <a:pt x="430" y="495"/>
                    <a:pt x="430" y="495"/>
                  </a:cubicBezTo>
                  <a:cubicBezTo>
                    <a:pt x="462" y="540"/>
                    <a:pt x="462" y="540"/>
                    <a:pt x="462" y="540"/>
                  </a:cubicBezTo>
                  <a:cubicBezTo>
                    <a:pt x="495" y="495"/>
                    <a:pt x="495" y="495"/>
                    <a:pt x="495" y="49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 dirty="0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xmlns="" id="{7FC24B46-98EE-4CDB-B8D3-E0D4F12AAE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6001" y="1798638"/>
              <a:ext cx="49213" cy="3175"/>
            </a:xfrm>
            <a:custGeom>
              <a:avLst/>
              <a:gdLst>
                <a:gd name="T0" fmla="*/ 13 w 13"/>
                <a:gd name="T1" fmla="*/ 1 h 1"/>
                <a:gd name="T2" fmla="*/ 13 w 13"/>
                <a:gd name="T3" fmla="*/ 1 h 1"/>
                <a:gd name="T4" fmla="*/ 13 w 13"/>
                <a:gd name="T5" fmla="*/ 1 h 1"/>
                <a:gd name="T6" fmla="*/ 12 w 13"/>
                <a:gd name="T7" fmla="*/ 1 h 1"/>
                <a:gd name="T8" fmla="*/ 12 w 13"/>
                <a:gd name="T9" fmla="*/ 1 h 1"/>
                <a:gd name="T10" fmla="*/ 12 w 13"/>
                <a:gd name="T11" fmla="*/ 1 h 1"/>
                <a:gd name="T12" fmla="*/ 12 w 13"/>
                <a:gd name="T13" fmla="*/ 1 h 1"/>
                <a:gd name="T14" fmla="*/ 12 w 13"/>
                <a:gd name="T15" fmla="*/ 1 h 1"/>
                <a:gd name="T16" fmla="*/ 12 w 13"/>
                <a:gd name="T17" fmla="*/ 1 h 1"/>
                <a:gd name="T18" fmla="*/ 11 w 13"/>
                <a:gd name="T19" fmla="*/ 1 h 1"/>
                <a:gd name="T20" fmla="*/ 11 w 13"/>
                <a:gd name="T21" fmla="*/ 1 h 1"/>
                <a:gd name="T22" fmla="*/ 11 w 13"/>
                <a:gd name="T23" fmla="*/ 1 h 1"/>
                <a:gd name="T24" fmla="*/ 10 w 13"/>
                <a:gd name="T25" fmla="*/ 1 h 1"/>
                <a:gd name="T26" fmla="*/ 10 w 13"/>
                <a:gd name="T27" fmla="*/ 1 h 1"/>
                <a:gd name="T28" fmla="*/ 10 w 13"/>
                <a:gd name="T29" fmla="*/ 1 h 1"/>
                <a:gd name="T30" fmla="*/ 9 w 13"/>
                <a:gd name="T31" fmla="*/ 1 h 1"/>
                <a:gd name="T32" fmla="*/ 10 w 13"/>
                <a:gd name="T33" fmla="*/ 1 h 1"/>
                <a:gd name="T34" fmla="*/ 9 w 13"/>
                <a:gd name="T35" fmla="*/ 1 h 1"/>
                <a:gd name="T36" fmla="*/ 9 w 13"/>
                <a:gd name="T37" fmla="*/ 1 h 1"/>
                <a:gd name="T38" fmla="*/ 9 w 13"/>
                <a:gd name="T39" fmla="*/ 1 h 1"/>
                <a:gd name="T40" fmla="*/ 9 w 13"/>
                <a:gd name="T41" fmla="*/ 1 h 1"/>
                <a:gd name="T42" fmla="*/ 8 w 13"/>
                <a:gd name="T43" fmla="*/ 1 h 1"/>
                <a:gd name="T44" fmla="*/ 8 w 13"/>
                <a:gd name="T45" fmla="*/ 1 h 1"/>
                <a:gd name="T46" fmla="*/ 8 w 13"/>
                <a:gd name="T47" fmla="*/ 1 h 1"/>
                <a:gd name="T48" fmla="*/ 7 w 13"/>
                <a:gd name="T49" fmla="*/ 0 h 1"/>
                <a:gd name="T50" fmla="*/ 7 w 13"/>
                <a:gd name="T51" fmla="*/ 0 h 1"/>
                <a:gd name="T52" fmla="*/ 7 w 13"/>
                <a:gd name="T53" fmla="*/ 0 h 1"/>
                <a:gd name="T54" fmla="*/ 7 w 13"/>
                <a:gd name="T55" fmla="*/ 0 h 1"/>
                <a:gd name="T56" fmla="*/ 7 w 13"/>
                <a:gd name="T57" fmla="*/ 0 h 1"/>
                <a:gd name="T58" fmla="*/ 7 w 13"/>
                <a:gd name="T59" fmla="*/ 0 h 1"/>
                <a:gd name="T60" fmla="*/ 6 w 13"/>
                <a:gd name="T61" fmla="*/ 0 h 1"/>
                <a:gd name="T62" fmla="*/ 6 w 13"/>
                <a:gd name="T63" fmla="*/ 0 h 1"/>
                <a:gd name="T64" fmla="*/ 6 w 13"/>
                <a:gd name="T65" fmla="*/ 0 h 1"/>
                <a:gd name="T66" fmla="*/ 5 w 13"/>
                <a:gd name="T67" fmla="*/ 0 h 1"/>
                <a:gd name="T68" fmla="*/ 6 w 13"/>
                <a:gd name="T69" fmla="*/ 0 h 1"/>
                <a:gd name="T70" fmla="*/ 5 w 13"/>
                <a:gd name="T71" fmla="*/ 0 h 1"/>
                <a:gd name="T72" fmla="*/ 5 w 13"/>
                <a:gd name="T73" fmla="*/ 0 h 1"/>
                <a:gd name="T74" fmla="*/ 5 w 13"/>
                <a:gd name="T75" fmla="*/ 0 h 1"/>
                <a:gd name="T76" fmla="*/ 5 w 13"/>
                <a:gd name="T77" fmla="*/ 0 h 1"/>
                <a:gd name="T78" fmla="*/ 4 w 13"/>
                <a:gd name="T79" fmla="*/ 0 h 1"/>
                <a:gd name="T80" fmla="*/ 4 w 13"/>
                <a:gd name="T81" fmla="*/ 0 h 1"/>
                <a:gd name="T82" fmla="*/ 4 w 13"/>
                <a:gd name="T83" fmla="*/ 0 h 1"/>
                <a:gd name="T84" fmla="*/ 3 w 13"/>
                <a:gd name="T85" fmla="*/ 0 h 1"/>
                <a:gd name="T86" fmla="*/ 3 w 13"/>
                <a:gd name="T87" fmla="*/ 0 h 1"/>
                <a:gd name="T88" fmla="*/ 3 w 13"/>
                <a:gd name="T89" fmla="*/ 0 h 1"/>
                <a:gd name="T90" fmla="*/ 2 w 13"/>
                <a:gd name="T91" fmla="*/ 0 h 1"/>
                <a:gd name="T92" fmla="*/ 3 w 13"/>
                <a:gd name="T93" fmla="*/ 0 h 1"/>
                <a:gd name="T94" fmla="*/ 2 w 13"/>
                <a:gd name="T95" fmla="*/ 0 h 1"/>
                <a:gd name="T96" fmla="*/ 2 w 13"/>
                <a:gd name="T97" fmla="*/ 0 h 1"/>
                <a:gd name="T98" fmla="*/ 2 w 13"/>
                <a:gd name="T99" fmla="*/ 0 h 1"/>
                <a:gd name="T100" fmla="*/ 2 w 13"/>
                <a:gd name="T101" fmla="*/ 0 h 1"/>
                <a:gd name="T102" fmla="*/ 1 w 13"/>
                <a:gd name="T103" fmla="*/ 0 h 1"/>
                <a:gd name="T104" fmla="*/ 1 w 13"/>
                <a:gd name="T105" fmla="*/ 0 h 1"/>
                <a:gd name="T106" fmla="*/ 1 w 13"/>
                <a:gd name="T107" fmla="*/ 0 h 1"/>
                <a:gd name="T108" fmla="*/ 0 w 13"/>
                <a:gd name="T109" fmla="*/ 0 h 1"/>
                <a:gd name="T110" fmla="*/ 0 w 13"/>
                <a:gd name="T111" fmla="*/ 0 h 1"/>
                <a:gd name="T112" fmla="*/ 0 w 13"/>
                <a:gd name="T113" fmla="*/ 0 h 1"/>
                <a:gd name="T114" fmla="*/ 0 w 13"/>
                <a:gd name="T115" fmla="*/ 0 h 1"/>
                <a:gd name="T116" fmla="*/ 0 w 13"/>
                <a:gd name="T1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" h="1"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2" y="1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2" y="1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1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9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5" y="0"/>
                  </a:moveTo>
                  <a:cubicBezTo>
                    <a:pt x="5" y="0"/>
                    <a:pt x="5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1" name="Freeform 55">
              <a:extLst>
                <a:ext uri="{FF2B5EF4-FFF2-40B4-BE49-F238E27FC236}">
                  <a16:creationId xmlns:a16="http://schemas.microsoft.com/office/drawing/2014/main" xmlns="" id="{3B100D26-DB25-424C-8F3E-14FEAD01C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8863" y="2097088"/>
              <a:ext cx="555625" cy="1347788"/>
            </a:xfrm>
            <a:custGeom>
              <a:avLst/>
              <a:gdLst>
                <a:gd name="T0" fmla="*/ 147 w 147"/>
                <a:gd name="T1" fmla="*/ 352 h 357"/>
                <a:gd name="T2" fmla="*/ 0 w 147"/>
                <a:gd name="T3" fmla="*/ 0 h 357"/>
                <a:gd name="T4" fmla="*/ 143 w 147"/>
                <a:gd name="T5" fmla="*/ 348 h 357"/>
                <a:gd name="T6" fmla="*/ 143 w 147"/>
                <a:gd name="T7" fmla="*/ 357 h 357"/>
                <a:gd name="T8" fmla="*/ 147 w 147"/>
                <a:gd name="T9" fmla="*/ 352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57">
                  <a:moveTo>
                    <a:pt x="147" y="352"/>
                  </a:moveTo>
                  <a:cubicBezTo>
                    <a:pt x="147" y="214"/>
                    <a:pt x="90" y="89"/>
                    <a:pt x="0" y="0"/>
                  </a:cubicBezTo>
                  <a:cubicBezTo>
                    <a:pt x="88" y="89"/>
                    <a:pt x="143" y="212"/>
                    <a:pt x="143" y="348"/>
                  </a:cubicBezTo>
                  <a:cubicBezTo>
                    <a:pt x="143" y="351"/>
                    <a:pt x="143" y="354"/>
                    <a:pt x="143" y="357"/>
                  </a:cubicBezTo>
                  <a:cubicBezTo>
                    <a:pt x="147" y="352"/>
                    <a:pt x="147" y="352"/>
                    <a:pt x="147" y="3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2" name="Freeform 56">
              <a:extLst>
                <a:ext uri="{FF2B5EF4-FFF2-40B4-BE49-F238E27FC236}">
                  <a16:creationId xmlns:a16="http://schemas.microsoft.com/office/drawing/2014/main" xmlns="" id="{45604B0C-6E90-47D0-A074-CB54EA8B8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3425826"/>
              <a:ext cx="3197225" cy="1868488"/>
            </a:xfrm>
            <a:custGeom>
              <a:avLst/>
              <a:gdLst>
                <a:gd name="T0" fmla="*/ 843 w 847"/>
                <a:gd name="T1" fmla="*/ 5 h 495"/>
                <a:gd name="T2" fmla="*/ 348 w 847"/>
                <a:gd name="T3" fmla="*/ 491 h 495"/>
                <a:gd name="T4" fmla="*/ 0 w 847"/>
                <a:gd name="T5" fmla="*/ 348 h 495"/>
                <a:gd name="T6" fmla="*/ 352 w 847"/>
                <a:gd name="T7" fmla="*/ 495 h 495"/>
                <a:gd name="T8" fmla="*/ 847 w 847"/>
                <a:gd name="T9" fmla="*/ 0 h 495"/>
                <a:gd name="T10" fmla="*/ 843 w 847"/>
                <a:gd name="T11" fmla="*/ 5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495">
                  <a:moveTo>
                    <a:pt x="843" y="5"/>
                  </a:moveTo>
                  <a:cubicBezTo>
                    <a:pt x="838" y="274"/>
                    <a:pt x="618" y="491"/>
                    <a:pt x="348" y="491"/>
                  </a:cubicBezTo>
                  <a:cubicBezTo>
                    <a:pt x="212" y="491"/>
                    <a:pt x="89" y="436"/>
                    <a:pt x="0" y="348"/>
                  </a:cubicBezTo>
                  <a:cubicBezTo>
                    <a:pt x="89" y="438"/>
                    <a:pt x="214" y="495"/>
                    <a:pt x="352" y="495"/>
                  </a:cubicBezTo>
                  <a:cubicBezTo>
                    <a:pt x="625" y="495"/>
                    <a:pt x="847" y="273"/>
                    <a:pt x="847" y="0"/>
                  </a:cubicBezTo>
                  <a:lnTo>
                    <a:pt x="843" y="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1D94458-533C-4006-A66E-483FEF1CD347}"/>
              </a:ext>
            </a:extLst>
          </p:cNvPr>
          <p:cNvGrpSpPr/>
          <p:nvPr/>
        </p:nvGrpSpPr>
        <p:grpSpPr>
          <a:xfrm>
            <a:off x="4468813" y="1798638"/>
            <a:ext cx="3249613" cy="3249613"/>
            <a:chOff x="4468813" y="1798638"/>
            <a:chExt cx="3249613" cy="3249613"/>
          </a:xfrm>
          <a:effectLst>
            <a:outerShdw blurRad="101600" dist="63500" dir="2700000" algn="ctr" rotWithShape="0">
              <a:srgbClr val="000000">
                <a:alpha val="28000"/>
              </a:srgbClr>
            </a:outerShdw>
          </a:effectLst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xmlns="" id="{9705C4F9-93F1-435A-9FFC-B09849D246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8813" y="1798638"/>
              <a:ext cx="3249613" cy="3249613"/>
            </a:xfrm>
            <a:custGeom>
              <a:avLst/>
              <a:gdLst>
                <a:gd name="T0" fmla="*/ 431 w 861"/>
                <a:gd name="T1" fmla="*/ 0 h 861"/>
                <a:gd name="T2" fmla="*/ 0 w 861"/>
                <a:gd name="T3" fmla="*/ 431 h 861"/>
                <a:gd name="T4" fmla="*/ 431 w 861"/>
                <a:gd name="T5" fmla="*/ 861 h 861"/>
                <a:gd name="T6" fmla="*/ 861 w 861"/>
                <a:gd name="T7" fmla="*/ 431 h 861"/>
                <a:gd name="T8" fmla="*/ 431 w 861"/>
                <a:gd name="T9" fmla="*/ 0 h 861"/>
                <a:gd name="T10" fmla="*/ 431 w 861"/>
                <a:gd name="T11" fmla="*/ 796 h 861"/>
                <a:gd name="T12" fmla="*/ 65 w 861"/>
                <a:gd name="T13" fmla="*/ 431 h 861"/>
                <a:gd name="T14" fmla="*/ 431 w 861"/>
                <a:gd name="T15" fmla="*/ 65 h 861"/>
                <a:gd name="T16" fmla="*/ 796 w 861"/>
                <a:gd name="T17" fmla="*/ 431 h 861"/>
                <a:gd name="T18" fmla="*/ 431 w 861"/>
                <a:gd name="T19" fmla="*/ 796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1" h="861">
                  <a:moveTo>
                    <a:pt x="431" y="0"/>
                  </a:moveTo>
                  <a:cubicBezTo>
                    <a:pt x="193" y="0"/>
                    <a:pt x="0" y="193"/>
                    <a:pt x="0" y="431"/>
                  </a:cubicBezTo>
                  <a:cubicBezTo>
                    <a:pt x="0" y="668"/>
                    <a:pt x="193" y="861"/>
                    <a:pt x="431" y="861"/>
                  </a:cubicBezTo>
                  <a:cubicBezTo>
                    <a:pt x="668" y="861"/>
                    <a:pt x="861" y="668"/>
                    <a:pt x="861" y="431"/>
                  </a:cubicBezTo>
                  <a:cubicBezTo>
                    <a:pt x="861" y="193"/>
                    <a:pt x="668" y="0"/>
                    <a:pt x="431" y="0"/>
                  </a:cubicBezTo>
                  <a:moveTo>
                    <a:pt x="431" y="796"/>
                  </a:moveTo>
                  <a:cubicBezTo>
                    <a:pt x="229" y="796"/>
                    <a:pt x="65" y="632"/>
                    <a:pt x="65" y="431"/>
                  </a:cubicBezTo>
                  <a:cubicBezTo>
                    <a:pt x="65" y="229"/>
                    <a:pt x="229" y="65"/>
                    <a:pt x="431" y="65"/>
                  </a:cubicBezTo>
                  <a:cubicBezTo>
                    <a:pt x="632" y="65"/>
                    <a:pt x="796" y="229"/>
                    <a:pt x="796" y="431"/>
                  </a:cubicBezTo>
                  <a:cubicBezTo>
                    <a:pt x="796" y="632"/>
                    <a:pt x="632" y="796"/>
                    <a:pt x="431" y="796"/>
                  </a:cubicBezTo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xmlns="" id="{EFBA5AD3-68DA-44A1-9B97-20EFF53BD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813" y="1798638"/>
              <a:ext cx="2781300" cy="2781300"/>
            </a:xfrm>
            <a:custGeom>
              <a:avLst/>
              <a:gdLst>
                <a:gd name="T0" fmla="*/ 431 w 737"/>
                <a:gd name="T1" fmla="*/ 0 h 737"/>
                <a:gd name="T2" fmla="*/ 0 w 737"/>
                <a:gd name="T3" fmla="*/ 432 h 737"/>
                <a:gd name="T4" fmla="*/ 0 w 737"/>
                <a:gd name="T5" fmla="*/ 433 h 737"/>
                <a:gd name="T6" fmla="*/ 0 w 737"/>
                <a:gd name="T7" fmla="*/ 433 h 737"/>
                <a:gd name="T8" fmla="*/ 0 w 737"/>
                <a:gd name="T9" fmla="*/ 434 h 737"/>
                <a:gd name="T10" fmla="*/ 0 w 737"/>
                <a:gd name="T11" fmla="*/ 435 h 737"/>
                <a:gd name="T12" fmla="*/ 0 w 737"/>
                <a:gd name="T13" fmla="*/ 436 h 737"/>
                <a:gd name="T14" fmla="*/ 1 w 737"/>
                <a:gd name="T15" fmla="*/ 436 h 737"/>
                <a:gd name="T16" fmla="*/ 1 w 737"/>
                <a:gd name="T17" fmla="*/ 437 h 737"/>
                <a:gd name="T18" fmla="*/ 1 w 737"/>
                <a:gd name="T19" fmla="*/ 438 h 737"/>
                <a:gd name="T20" fmla="*/ 1 w 737"/>
                <a:gd name="T21" fmla="*/ 438 h 737"/>
                <a:gd name="T22" fmla="*/ 1 w 737"/>
                <a:gd name="T23" fmla="*/ 439 h 737"/>
                <a:gd name="T24" fmla="*/ 1 w 737"/>
                <a:gd name="T25" fmla="*/ 440 h 737"/>
                <a:gd name="T26" fmla="*/ 1 w 737"/>
                <a:gd name="T27" fmla="*/ 440 h 737"/>
                <a:gd name="T28" fmla="*/ 1 w 737"/>
                <a:gd name="T29" fmla="*/ 441 h 737"/>
                <a:gd name="T30" fmla="*/ 1 w 737"/>
                <a:gd name="T31" fmla="*/ 442 h 737"/>
                <a:gd name="T32" fmla="*/ 1 w 737"/>
                <a:gd name="T33" fmla="*/ 443 h 737"/>
                <a:gd name="T34" fmla="*/ 1 w 737"/>
                <a:gd name="T35" fmla="*/ 443 h 737"/>
                <a:gd name="T36" fmla="*/ 1 w 737"/>
                <a:gd name="T37" fmla="*/ 444 h 737"/>
                <a:gd name="T38" fmla="*/ 1 w 737"/>
                <a:gd name="T39" fmla="*/ 445 h 737"/>
                <a:gd name="T40" fmla="*/ 1 w 737"/>
                <a:gd name="T41" fmla="*/ 445 h 737"/>
                <a:gd name="T42" fmla="*/ 129 w 737"/>
                <a:gd name="T43" fmla="*/ 737 h 737"/>
                <a:gd name="T44" fmla="*/ 436 w 737"/>
                <a:gd name="T45" fmla="*/ 5 h 737"/>
                <a:gd name="T46" fmla="*/ 444 w 737"/>
                <a:gd name="T47" fmla="*/ 1 h 737"/>
                <a:gd name="T48" fmla="*/ 443 w 737"/>
                <a:gd name="T49" fmla="*/ 1 h 737"/>
                <a:gd name="T50" fmla="*/ 443 w 737"/>
                <a:gd name="T51" fmla="*/ 1 h 737"/>
                <a:gd name="T52" fmla="*/ 442 w 737"/>
                <a:gd name="T53" fmla="*/ 1 h 737"/>
                <a:gd name="T54" fmla="*/ 441 w 737"/>
                <a:gd name="T55" fmla="*/ 1 h 737"/>
                <a:gd name="T56" fmla="*/ 441 w 737"/>
                <a:gd name="T57" fmla="*/ 1 h 737"/>
                <a:gd name="T58" fmla="*/ 440 w 737"/>
                <a:gd name="T59" fmla="*/ 1 h 737"/>
                <a:gd name="T60" fmla="*/ 439 w 737"/>
                <a:gd name="T61" fmla="*/ 1 h 737"/>
                <a:gd name="T62" fmla="*/ 438 w 737"/>
                <a:gd name="T63" fmla="*/ 0 h 737"/>
                <a:gd name="T64" fmla="*/ 438 w 737"/>
                <a:gd name="T65" fmla="*/ 0 h 737"/>
                <a:gd name="T66" fmla="*/ 437 w 737"/>
                <a:gd name="T67" fmla="*/ 0 h 737"/>
                <a:gd name="T68" fmla="*/ 437 w 737"/>
                <a:gd name="T69" fmla="*/ 0 h 737"/>
                <a:gd name="T70" fmla="*/ 436 w 737"/>
                <a:gd name="T71" fmla="*/ 0 h 737"/>
                <a:gd name="T72" fmla="*/ 435 w 737"/>
                <a:gd name="T73" fmla="*/ 0 h 737"/>
                <a:gd name="T74" fmla="*/ 434 w 737"/>
                <a:gd name="T75" fmla="*/ 0 h 737"/>
                <a:gd name="T76" fmla="*/ 434 w 737"/>
                <a:gd name="T77" fmla="*/ 0 h 737"/>
                <a:gd name="T78" fmla="*/ 433 w 737"/>
                <a:gd name="T79" fmla="*/ 0 h 737"/>
                <a:gd name="T80" fmla="*/ 432 w 737"/>
                <a:gd name="T81" fmla="*/ 0 h 737"/>
                <a:gd name="T82" fmla="*/ 431 w 737"/>
                <a:gd name="T83" fmla="*/ 0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7" h="737">
                  <a:moveTo>
                    <a:pt x="431" y="0"/>
                  </a:moveTo>
                  <a:cubicBezTo>
                    <a:pt x="431" y="0"/>
                    <a:pt x="431" y="0"/>
                    <a:pt x="431" y="0"/>
                  </a:cubicBezTo>
                  <a:cubicBezTo>
                    <a:pt x="193" y="0"/>
                    <a:pt x="0" y="193"/>
                    <a:pt x="0" y="431"/>
                  </a:cubicBezTo>
                  <a:cubicBezTo>
                    <a:pt x="0" y="431"/>
                    <a:pt x="0" y="432"/>
                    <a:pt x="0" y="432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0" y="432"/>
                    <a:pt x="0" y="433"/>
                    <a:pt x="0" y="433"/>
                  </a:cubicBezTo>
                  <a:cubicBezTo>
                    <a:pt x="0" y="433"/>
                    <a:pt x="0" y="433"/>
                    <a:pt x="0" y="433"/>
                  </a:cubicBezTo>
                  <a:cubicBezTo>
                    <a:pt x="0" y="433"/>
                    <a:pt x="0" y="433"/>
                    <a:pt x="0" y="433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0" y="435"/>
                    <a:pt x="0" y="435"/>
                    <a:pt x="0" y="436"/>
                  </a:cubicBezTo>
                  <a:cubicBezTo>
                    <a:pt x="0" y="436"/>
                    <a:pt x="0" y="436"/>
                    <a:pt x="0" y="436"/>
                  </a:cubicBezTo>
                  <a:cubicBezTo>
                    <a:pt x="0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5"/>
                  </a:cubicBezTo>
                  <a:cubicBezTo>
                    <a:pt x="1" y="445"/>
                    <a:pt x="1" y="445"/>
                    <a:pt x="1" y="445"/>
                  </a:cubicBezTo>
                  <a:cubicBezTo>
                    <a:pt x="1" y="445"/>
                    <a:pt x="1" y="445"/>
                    <a:pt x="1" y="445"/>
                  </a:cubicBezTo>
                  <a:cubicBezTo>
                    <a:pt x="1" y="445"/>
                    <a:pt x="1" y="445"/>
                    <a:pt x="1" y="445"/>
                  </a:cubicBezTo>
                  <a:cubicBezTo>
                    <a:pt x="5" y="559"/>
                    <a:pt x="53" y="662"/>
                    <a:pt x="129" y="737"/>
                  </a:cubicBezTo>
                  <a:cubicBezTo>
                    <a:pt x="53" y="659"/>
                    <a:pt x="5" y="553"/>
                    <a:pt x="5" y="436"/>
                  </a:cubicBezTo>
                  <a:cubicBezTo>
                    <a:pt x="5" y="198"/>
                    <a:pt x="198" y="5"/>
                    <a:pt x="436" y="5"/>
                  </a:cubicBezTo>
                  <a:cubicBezTo>
                    <a:pt x="553" y="5"/>
                    <a:pt x="660" y="53"/>
                    <a:pt x="737" y="129"/>
                  </a:cubicBezTo>
                  <a:cubicBezTo>
                    <a:pt x="662" y="53"/>
                    <a:pt x="559" y="4"/>
                    <a:pt x="444" y="1"/>
                  </a:cubicBezTo>
                  <a:cubicBezTo>
                    <a:pt x="444" y="1"/>
                    <a:pt x="444" y="1"/>
                    <a:pt x="444" y="1"/>
                  </a:cubicBezTo>
                  <a:cubicBezTo>
                    <a:pt x="444" y="1"/>
                    <a:pt x="444" y="1"/>
                    <a:pt x="443" y="1"/>
                  </a:cubicBezTo>
                  <a:cubicBezTo>
                    <a:pt x="443" y="1"/>
                    <a:pt x="443" y="1"/>
                    <a:pt x="443" y="1"/>
                  </a:cubicBezTo>
                  <a:cubicBezTo>
                    <a:pt x="443" y="1"/>
                    <a:pt x="443" y="1"/>
                    <a:pt x="443" y="1"/>
                  </a:cubicBezTo>
                  <a:cubicBezTo>
                    <a:pt x="443" y="1"/>
                    <a:pt x="443" y="1"/>
                    <a:pt x="443" y="1"/>
                  </a:cubicBezTo>
                  <a:cubicBezTo>
                    <a:pt x="442" y="1"/>
                    <a:pt x="442" y="1"/>
                    <a:pt x="442" y="1"/>
                  </a:cubicBezTo>
                  <a:cubicBezTo>
                    <a:pt x="442" y="1"/>
                    <a:pt x="442" y="1"/>
                    <a:pt x="442" y="1"/>
                  </a:cubicBezTo>
                  <a:cubicBezTo>
                    <a:pt x="442" y="1"/>
                    <a:pt x="441" y="1"/>
                    <a:pt x="441" y="1"/>
                  </a:cubicBezTo>
                  <a:cubicBezTo>
                    <a:pt x="441" y="1"/>
                    <a:pt x="441" y="1"/>
                    <a:pt x="441" y="1"/>
                  </a:cubicBezTo>
                  <a:cubicBezTo>
                    <a:pt x="441" y="1"/>
                    <a:pt x="441" y="1"/>
                    <a:pt x="441" y="1"/>
                  </a:cubicBezTo>
                  <a:cubicBezTo>
                    <a:pt x="441" y="1"/>
                    <a:pt x="441" y="1"/>
                    <a:pt x="440" y="1"/>
                  </a:cubicBezTo>
                  <a:cubicBezTo>
                    <a:pt x="440" y="1"/>
                    <a:pt x="440" y="1"/>
                    <a:pt x="440" y="1"/>
                  </a:cubicBezTo>
                  <a:cubicBezTo>
                    <a:pt x="440" y="1"/>
                    <a:pt x="440" y="1"/>
                    <a:pt x="440" y="1"/>
                  </a:cubicBezTo>
                  <a:cubicBezTo>
                    <a:pt x="440" y="1"/>
                    <a:pt x="439" y="1"/>
                    <a:pt x="439" y="1"/>
                  </a:cubicBezTo>
                  <a:cubicBezTo>
                    <a:pt x="439" y="1"/>
                    <a:pt x="439" y="1"/>
                    <a:pt x="439" y="1"/>
                  </a:cubicBezTo>
                  <a:cubicBezTo>
                    <a:pt x="439" y="1"/>
                    <a:pt x="439" y="0"/>
                    <a:pt x="438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38" y="0"/>
                    <a:pt x="437" y="0"/>
                    <a:pt x="437" y="0"/>
                  </a:cubicBezTo>
                  <a:cubicBezTo>
                    <a:pt x="437" y="0"/>
                    <a:pt x="437" y="0"/>
                    <a:pt x="437" y="0"/>
                  </a:cubicBezTo>
                  <a:cubicBezTo>
                    <a:pt x="437" y="0"/>
                    <a:pt x="437" y="0"/>
                    <a:pt x="437" y="0"/>
                  </a:cubicBezTo>
                  <a:cubicBezTo>
                    <a:pt x="436" y="0"/>
                    <a:pt x="436" y="0"/>
                    <a:pt x="436" y="0"/>
                  </a:cubicBezTo>
                  <a:cubicBezTo>
                    <a:pt x="436" y="0"/>
                    <a:pt x="436" y="0"/>
                    <a:pt x="436" y="0"/>
                  </a:cubicBezTo>
                  <a:cubicBezTo>
                    <a:pt x="436" y="0"/>
                    <a:pt x="436" y="0"/>
                    <a:pt x="436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0"/>
                    <a:pt x="435" y="0"/>
                    <a:pt x="434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34" y="0"/>
                    <a:pt x="434" y="0"/>
                    <a:pt x="433" y="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33" y="0"/>
                    <a:pt x="432" y="0"/>
                    <a:pt x="432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2" y="0"/>
                    <a:pt x="431" y="0"/>
                    <a:pt x="431" y="0"/>
                  </a:cubicBezTo>
                  <a:cubicBezTo>
                    <a:pt x="431" y="0"/>
                    <a:pt x="431" y="0"/>
                    <a:pt x="431" y="0"/>
                  </a:cubicBezTo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xmlns="" id="{EB14C705-CF3E-49A0-8A14-F335C4C6E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1798638"/>
              <a:ext cx="1622425" cy="2646363"/>
            </a:xfrm>
            <a:custGeom>
              <a:avLst/>
              <a:gdLst>
                <a:gd name="T0" fmla="*/ 430 w 430"/>
                <a:gd name="T1" fmla="*/ 431 h 701"/>
                <a:gd name="T2" fmla="*/ 0 w 430"/>
                <a:gd name="T3" fmla="*/ 0 h 701"/>
                <a:gd name="T4" fmla="*/ 0 w 430"/>
                <a:gd name="T5" fmla="*/ 65 h 701"/>
                <a:gd name="T6" fmla="*/ 365 w 430"/>
                <a:gd name="T7" fmla="*/ 431 h 701"/>
                <a:gd name="T8" fmla="*/ 295 w 430"/>
                <a:gd name="T9" fmla="*/ 645 h 701"/>
                <a:gd name="T10" fmla="*/ 295 w 430"/>
                <a:gd name="T11" fmla="*/ 701 h 701"/>
                <a:gd name="T12" fmla="*/ 348 w 430"/>
                <a:gd name="T13" fmla="*/ 683 h 701"/>
                <a:gd name="T14" fmla="*/ 348 w 430"/>
                <a:gd name="T15" fmla="*/ 683 h 701"/>
                <a:gd name="T16" fmla="*/ 430 w 430"/>
                <a:gd name="T17" fmla="*/ 431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701">
                  <a:moveTo>
                    <a:pt x="430" y="431"/>
                  </a:moveTo>
                  <a:cubicBezTo>
                    <a:pt x="430" y="193"/>
                    <a:pt x="237" y="0"/>
                    <a:pt x="0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01" y="65"/>
                    <a:pt x="365" y="229"/>
                    <a:pt x="365" y="431"/>
                  </a:cubicBezTo>
                  <a:cubicBezTo>
                    <a:pt x="365" y="511"/>
                    <a:pt x="339" y="585"/>
                    <a:pt x="295" y="645"/>
                  </a:cubicBezTo>
                  <a:cubicBezTo>
                    <a:pt x="295" y="701"/>
                    <a:pt x="295" y="701"/>
                    <a:pt x="295" y="701"/>
                  </a:cubicBezTo>
                  <a:cubicBezTo>
                    <a:pt x="348" y="683"/>
                    <a:pt x="348" y="683"/>
                    <a:pt x="348" y="683"/>
                  </a:cubicBezTo>
                  <a:cubicBezTo>
                    <a:pt x="348" y="683"/>
                    <a:pt x="348" y="683"/>
                    <a:pt x="348" y="683"/>
                  </a:cubicBezTo>
                  <a:cubicBezTo>
                    <a:pt x="399" y="612"/>
                    <a:pt x="430" y="525"/>
                    <a:pt x="430" y="4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xmlns="" id="{AD177323-796C-4D17-A8B4-1D2F6085A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379913"/>
              <a:ext cx="2465388" cy="668338"/>
            </a:xfrm>
            <a:custGeom>
              <a:avLst/>
              <a:gdLst>
                <a:gd name="T0" fmla="*/ 302 w 653"/>
                <a:gd name="T1" fmla="*/ 173 h 177"/>
                <a:gd name="T2" fmla="*/ 0 w 653"/>
                <a:gd name="T3" fmla="*/ 49 h 177"/>
                <a:gd name="T4" fmla="*/ 306 w 653"/>
                <a:gd name="T5" fmla="*/ 177 h 177"/>
                <a:gd name="T6" fmla="*/ 653 w 653"/>
                <a:gd name="T7" fmla="*/ 0 h 177"/>
                <a:gd name="T8" fmla="*/ 645 w 653"/>
                <a:gd name="T9" fmla="*/ 2 h 177"/>
                <a:gd name="T10" fmla="*/ 302 w 653"/>
                <a:gd name="T11" fmla="*/ 1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3" h="177">
                  <a:moveTo>
                    <a:pt x="302" y="173"/>
                  </a:moveTo>
                  <a:cubicBezTo>
                    <a:pt x="184" y="173"/>
                    <a:pt x="77" y="126"/>
                    <a:pt x="0" y="49"/>
                  </a:cubicBezTo>
                  <a:cubicBezTo>
                    <a:pt x="78" y="128"/>
                    <a:pt x="186" y="177"/>
                    <a:pt x="306" y="177"/>
                  </a:cubicBezTo>
                  <a:cubicBezTo>
                    <a:pt x="448" y="177"/>
                    <a:pt x="575" y="107"/>
                    <a:pt x="653" y="0"/>
                  </a:cubicBezTo>
                  <a:cubicBezTo>
                    <a:pt x="645" y="2"/>
                    <a:pt x="645" y="2"/>
                    <a:pt x="645" y="2"/>
                  </a:cubicBezTo>
                  <a:cubicBezTo>
                    <a:pt x="566" y="106"/>
                    <a:pt x="442" y="173"/>
                    <a:pt x="302" y="17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xmlns="" id="{F30750F7-9097-424D-A40F-053F0013A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2270126"/>
              <a:ext cx="482600" cy="2117725"/>
            </a:xfrm>
            <a:custGeom>
              <a:avLst/>
              <a:gdLst>
                <a:gd name="T0" fmla="*/ 0 w 128"/>
                <a:gd name="T1" fmla="*/ 0 h 561"/>
                <a:gd name="T2" fmla="*/ 124 w 128"/>
                <a:gd name="T3" fmla="*/ 302 h 561"/>
                <a:gd name="T4" fmla="*/ 37 w 128"/>
                <a:gd name="T5" fmla="*/ 561 h 561"/>
                <a:gd name="T6" fmla="*/ 45 w 128"/>
                <a:gd name="T7" fmla="*/ 559 h 561"/>
                <a:gd name="T8" fmla="*/ 128 w 128"/>
                <a:gd name="T9" fmla="*/ 306 h 561"/>
                <a:gd name="T10" fmla="*/ 0 w 128"/>
                <a:gd name="T11" fmla="*/ 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561">
                  <a:moveTo>
                    <a:pt x="0" y="0"/>
                  </a:moveTo>
                  <a:cubicBezTo>
                    <a:pt x="77" y="77"/>
                    <a:pt x="124" y="184"/>
                    <a:pt x="124" y="302"/>
                  </a:cubicBezTo>
                  <a:cubicBezTo>
                    <a:pt x="124" y="399"/>
                    <a:pt x="91" y="489"/>
                    <a:pt x="37" y="561"/>
                  </a:cubicBezTo>
                  <a:cubicBezTo>
                    <a:pt x="45" y="559"/>
                    <a:pt x="45" y="559"/>
                    <a:pt x="45" y="559"/>
                  </a:cubicBezTo>
                  <a:cubicBezTo>
                    <a:pt x="97" y="488"/>
                    <a:pt x="128" y="400"/>
                    <a:pt x="128" y="306"/>
                  </a:cubicBezTo>
                  <a:cubicBezTo>
                    <a:pt x="128" y="186"/>
                    <a:pt x="79" y="78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A65152B3-39C0-4139-A3F7-537819A897AD}"/>
              </a:ext>
            </a:extLst>
          </p:cNvPr>
          <p:cNvGrpSpPr/>
          <p:nvPr/>
        </p:nvGrpSpPr>
        <p:grpSpPr>
          <a:xfrm>
            <a:off x="4714876" y="2043113"/>
            <a:ext cx="2759075" cy="2759076"/>
            <a:chOff x="4714876" y="2043113"/>
            <a:chExt cx="2759075" cy="2759076"/>
          </a:xfrm>
          <a:effectLst>
            <a:outerShdw blurRad="101600" dist="63500" dir="2700000" algn="ctr" rotWithShape="0">
              <a:srgbClr val="000000">
                <a:alpha val="38000"/>
              </a:srgbClr>
            </a:outerShdw>
          </a:effectLst>
        </p:grpSpPr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xmlns="" id="{E926BEC1-C4D3-407E-AFD2-C0537FF96A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4876" y="2043113"/>
              <a:ext cx="2759075" cy="2759075"/>
            </a:xfrm>
            <a:custGeom>
              <a:avLst/>
              <a:gdLst>
                <a:gd name="T0" fmla="*/ 366 w 731"/>
                <a:gd name="T1" fmla="*/ 0 h 731"/>
                <a:gd name="T2" fmla="*/ 0 w 731"/>
                <a:gd name="T3" fmla="*/ 366 h 731"/>
                <a:gd name="T4" fmla="*/ 366 w 731"/>
                <a:gd name="T5" fmla="*/ 731 h 731"/>
                <a:gd name="T6" fmla="*/ 731 w 731"/>
                <a:gd name="T7" fmla="*/ 366 h 731"/>
                <a:gd name="T8" fmla="*/ 366 w 731"/>
                <a:gd name="T9" fmla="*/ 0 h 731"/>
                <a:gd name="T10" fmla="*/ 366 w 731"/>
                <a:gd name="T11" fmla="*/ 666 h 731"/>
                <a:gd name="T12" fmla="*/ 65 w 731"/>
                <a:gd name="T13" fmla="*/ 366 h 731"/>
                <a:gd name="T14" fmla="*/ 366 w 731"/>
                <a:gd name="T15" fmla="*/ 65 h 731"/>
                <a:gd name="T16" fmla="*/ 666 w 731"/>
                <a:gd name="T17" fmla="*/ 366 h 731"/>
                <a:gd name="T18" fmla="*/ 366 w 731"/>
                <a:gd name="T19" fmla="*/ 666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731">
                  <a:moveTo>
                    <a:pt x="366" y="0"/>
                  </a:moveTo>
                  <a:cubicBezTo>
                    <a:pt x="164" y="0"/>
                    <a:pt x="0" y="164"/>
                    <a:pt x="0" y="366"/>
                  </a:cubicBezTo>
                  <a:cubicBezTo>
                    <a:pt x="0" y="567"/>
                    <a:pt x="164" y="731"/>
                    <a:pt x="366" y="731"/>
                  </a:cubicBezTo>
                  <a:cubicBezTo>
                    <a:pt x="567" y="731"/>
                    <a:pt x="731" y="567"/>
                    <a:pt x="731" y="366"/>
                  </a:cubicBezTo>
                  <a:cubicBezTo>
                    <a:pt x="731" y="164"/>
                    <a:pt x="567" y="0"/>
                    <a:pt x="366" y="0"/>
                  </a:cubicBezTo>
                  <a:close/>
                  <a:moveTo>
                    <a:pt x="366" y="666"/>
                  </a:moveTo>
                  <a:cubicBezTo>
                    <a:pt x="200" y="666"/>
                    <a:pt x="65" y="531"/>
                    <a:pt x="65" y="366"/>
                  </a:cubicBezTo>
                  <a:cubicBezTo>
                    <a:pt x="65" y="200"/>
                    <a:pt x="200" y="65"/>
                    <a:pt x="366" y="65"/>
                  </a:cubicBezTo>
                  <a:cubicBezTo>
                    <a:pt x="531" y="65"/>
                    <a:pt x="666" y="200"/>
                    <a:pt x="666" y="366"/>
                  </a:cubicBezTo>
                  <a:cubicBezTo>
                    <a:pt x="666" y="531"/>
                    <a:pt x="531" y="666"/>
                    <a:pt x="366" y="666"/>
                  </a:cubicBez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xmlns="" id="{81C5BE6F-C42C-4D1D-B3D8-392C9C803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6" y="2043113"/>
              <a:ext cx="2362200" cy="2363788"/>
            </a:xfrm>
            <a:custGeom>
              <a:avLst/>
              <a:gdLst>
                <a:gd name="T0" fmla="*/ 5 w 626"/>
                <a:gd name="T1" fmla="*/ 371 h 626"/>
                <a:gd name="T2" fmla="*/ 371 w 626"/>
                <a:gd name="T3" fmla="*/ 5 h 626"/>
                <a:gd name="T4" fmla="*/ 626 w 626"/>
                <a:gd name="T5" fmla="*/ 110 h 626"/>
                <a:gd name="T6" fmla="*/ 366 w 626"/>
                <a:gd name="T7" fmla="*/ 0 h 626"/>
                <a:gd name="T8" fmla="*/ 0 w 626"/>
                <a:gd name="T9" fmla="*/ 366 h 626"/>
                <a:gd name="T10" fmla="*/ 110 w 626"/>
                <a:gd name="T11" fmla="*/ 626 h 626"/>
                <a:gd name="T12" fmla="*/ 5 w 626"/>
                <a:gd name="T13" fmla="*/ 371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6" h="626">
                  <a:moveTo>
                    <a:pt x="5" y="371"/>
                  </a:moveTo>
                  <a:cubicBezTo>
                    <a:pt x="5" y="169"/>
                    <a:pt x="169" y="5"/>
                    <a:pt x="371" y="5"/>
                  </a:cubicBezTo>
                  <a:cubicBezTo>
                    <a:pt x="470" y="5"/>
                    <a:pt x="560" y="45"/>
                    <a:pt x="626" y="110"/>
                  </a:cubicBezTo>
                  <a:cubicBezTo>
                    <a:pt x="560" y="42"/>
                    <a:pt x="468" y="0"/>
                    <a:pt x="366" y="0"/>
                  </a:cubicBezTo>
                  <a:cubicBezTo>
                    <a:pt x="164" y="0"/>
                    <a:pt x="0" y="164"/>
                    <a:pt x="0" y="366"/>
                  </a:cubicBezTo>
                  <a:cubicBezTo>
                    <a:pt x="0" y="468"/>
                    <a:pt x="42" y="560"/>
                    <a:pt x="110" y="626"/>
                  </a:cubicBezTo>
                  <a:cubicBezTo>
                    <a:pt x="45" y="560"/>
                    <a:pt x="5" y="470"/>
                    <a:pt x="5" y="371"/>
                  </a:cubicBezTo>
                  <a:close/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xmlns="" id="{E8E98980-D7FC-47F9-B2E0-3B6429B37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2043113"/>
              <a:ext cx="1377950" cy="2692400"/>
            </a:xfrm>
            <a:custGeom>
              <a:avLst/>
              <a:gdLst>
                <a:gd name="T0" fmla="*/ 0 w 365"/>
                <a:gd name="T1" fmla="*/ 0 h 713"/>
                <a:gd name="T2" fmla="*/ 0 w 365"/>
                <a:gd name="T3" fmla="*/ 65 h 713"/>
                <a:gd name="T4" fmla="*/ 300 w 365"/>
                <a:gd name="T5" fmla="*/ 366 h 713"/>
                <a:gd name="T6" fmla="*/ 93 w 365"/>
                <a:gd name="T7" fmla="*/ 651 h 713"/>
                <a:gd name="T8" fmla="*/ 93 w 365"/>
                <a:gd name="T9" fmla="*/ 651 h 713"/>
                <a:gd name="T10" fmla="*/ 60 w 365"/>
                <a:gd name="T11" fmla="*/ 696 h 713"/>
                <a:gd name="T12" fmla="*/ 113 w 365"/>
                <a:gd name="T13" fmla="*/ 713 h 713"/>
                <a:gd name="T14" fmla="*/ 113 w 365"/>
                <a:gd name="T15" fmla="*/ 713 h 713"/>
                <a:gd name="T16" fmla="*/ 365 w 365"/>
                <a:gd name="T17" fmla="*/ 366 h 713"/>
                <a:gd name="T18" fmla="*/ 0 w 365"/>
                <a:gd name="T19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5" h="713">
                  <a:moveTo>
                    <a:pt x="0" y="0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165" y="65"/>
                    <a:pt x="300" y="200"/>
                    <a:pt x="300" y="366"/>
                  </a:cubicBezTo>
                  <a:cubicBezTo>
                    <a:pt x="300" y="499"/>
                    <a:pt x="213" y="612"/>
                    <a:pt x="93" y="651"/>
                  </a:cubicBezTo>
                  <a:cubicBezTo>
                    <a:pt x="93" y="651"/>
                    <a:pt x="93" y="651"/>
                    <a:pt x="93" y="651"/>
                  </a:cubicBezTo>
                  <a:cubicBezTo>
                    <a:pt x="60" y="696"/>
                    <a:pt x="60" y="696"/>
                    <a:pt x="60" y="696"/>
                  </a:cubicBezTo>
                  <a:cubicBezTo>
                    <a:pt x="113" y="713"/>
                    <a:pt x="113" y="713"/>
                    <a:pt x="113" y="713"/>
                  </a:cubicBezTo>
                  <a:cubicBezTo>
                    <a:pt x="113" y="713"/>
                    <a:pt x="113" y="713"/>
                    <a:pt x="113" y="713"/>
                  </a:cubicBezTo>
                  <a:cubicBezTo>
                    <a:pt x="259" y="665"/>
                    <a:pt x="365" y="528"/>
                    <a:pt x="365" y="366"/>
                  </a:cubicBezTo>
                  <a:cubicBezTo>
                    <a:pt x="365" y="164"/>
                    <a:pt x="20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xmlns="" id="{2D6EA058-55BB-43D1-A248-954775CE1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876" y="2443163"/>
              <a:ext cx="981075" cy="2292350"/>
            </a:xfrm>
            <a:custGeom>
              <a:avLst/>
              <a:gdLst>
                <a:gd name="T0" fmla="*/ 260 w 260"/>
                <a:gd name="T1" fmla="*/ 260 h 607"/>
                <a:gd name="T2" fmla="*/ 151 w 260"/>
                <a:gd name="T3" fmla="*/ 0 h 607"/>
                <a:gd name="T4" fmla="*/ 256 w 260"/>
                <a:gd name="T5" fmla="*/ 256 h 607"/>
                <a:gd name="T6" fmla="*/ 0 w 260"/>
                <a:gd name="T7" fmla="*/ 605 h 607"/>
                <a:gd name="T8" fmla="*/ 8 w 260"/>
                <a:gd name="T9" fmla="*/ 607 h 607"/>
                <a:gd name="T10" fmla="*/ 260 w 260"/>
                <a:gd name="T11" fmla="*/ 260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607">
                  <a:moveTo>
                    <a:pt x="260" y="260"/>
                  </a:moveTo>
                  <a:cubicBezTo>
                    <a:pt x="260" y="158"/>
                    <a:pt x="218" y="66"/>
                    <a:pt x="151" y="0"/>
                  </a:cubicBezTo>
                  <a:cubicBezTo>
                    <a:pt x="216" y="66"/>
                    <a:pt x="256" y="156"/>
                    <a:pt x="256" y="256"/>
                  </a:cubicBezTo>
                  <a:cubicBezTo>
                    <a:pt x="256" y="420"/>
                    <a:pt x="149" y="558"/>
                    <a:pt x="0" y="605"/>
                  </a:cubicBezTo>
                  <a:cubicBezTo>
                    <a:pt x="8" y="607"/>
                    <a:pt x="8" y="607"/>
                    <a:pt x="8" y="607"/>
                  </a:cubicBezTo>
                  <a:cubicBezTo>
                    <a:pt x="154" y="559"/>
                    <a:pt x="260" y="422"/>
                    <a:pt x="260" y="26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xmlns="" id="{1EDD58EF-0970-49EF-9E59-543712DE6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4926" y="4391026"/>
              <a:ext cx="1408113" cy="411163"/>
            </a:xfrm>
            <a:custGeom>
              <a:avLst/>
              <a:gdLst>
                <a:gd name="T0" fmla="*/ 256 w 373"/>
                <a:gd name="T1" fmla="*/ 105 h 109"/>
                <a:gd name="T2" fmla="*/ 0 w 373"/>
                <a:gd name="T3" fmla="*/ 0 h 109"/>
                <a:gd name="T4" fmla="*/ 260 w 373"/>
                <a:gd name="T5" fmla="*/ 109 h 109"/>
                <a:gd name="T6" fmla="*/ 373 w 373"/>
                <a:gd name="T7" fmla="*/ 91 h 109"/>
                <a:gd name="T8" fmla="*/ 365 w 373"/>
                <a:gd name="T9" fmla="*/ 89 h 109"/>
                <a:gd name="T10" fmla="*/ 256 w 373"/>
                <a:gd name="T11" fmla="*/ 10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109">
                  <a:moveTo>
                    <a:pt x="256" y="105"/>
                  </a:moveTo>
                  <a:cubicBezTo>
                    <a:pt x="156" y="105"/>
                    <a:pt x="66" y="65"/>
                    <a:pt x="0" y="0"/>
                  </a:cubicBezTo>
                  <a:cubicBezTo>
                    <a:pt x="66" y="67"/>
                    <a:pt x="158" y="109"/>
                    <a:pt x="260" y="109"/>
                  </a:cubicBezTo>
                  <a:cubicBezTo>
                    <a:pt x="299" y="109"/>
                    <a:pt x="337" y="103"/>
                    <a:pt x="373" y="91"/>
                  </a:cubicBezTo>
                  <a:cubicBezTo>
                    <a:pt x="365" y="89"/>
                    <a:pt x="365" y="89"/>
                    <a:pt x="365" y="89"/>
                  </a:cubicBezTo>
                  <a:cubicBezTo>
                    <a:pt x="331" y="100"/>
                    <a:pt x="294" y="105"/>
                    <a:pt x="256" y="105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89B3A47D-0C35-4BFD-933F-149E2659DE61}"/>
              </a:ext>
            </a:extLst>
          </p:cNvPr>
          <p:cNvGrpSpPr/>
          <p:nvPr/>
        </p:nvGrpSpPr>
        <p:grpSpPr>
          <a:xfrm>
            <a:off x="4959351" y="2289176"/>
            <a:ext cx="2268538" cy="2268538"/>
            <a:chOff x="4959351" y="2289176"/>
            <a:chExt cx="2268538" cy="2268538"/>
          </a:xfrm>
          <a:effectLst>
            <a:outerShdw blurRad="101600" dist="63500" dir="2700000" algn="ctr" rotWithShape="0">
              <a:srgbClr val="000000">
                <a:alpha val="40000"/>
              </a:srgbClr>
            </a:outerShdw>
          </a:effectLst>
        </p:grpSpPr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xmlns="" id="{88FA4B8D-922E-4F05-A73A-E65A0ED2AE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9351" y="2289176"/>
              <a:ext cx="2268538" cy="2268538"/>
            </a:xfrm>
            <a:custGeom>
              <a:avLst/>
              <a:gdLst>
                <a:gd name="T0" fmla="*/ 301 w 601"/>
                <a:gd name="T1" fmla="*/ 0 h 601"/>
                <a:gd name="T2" fmla="*/ 0 w 601"/>
                <a:gd name="T3" fmla="*/ 301 h 601"/>
                <a:gd name="T4" fmla="*/ 301 w 601"/>
                <a:gd name="T5" fmla="*/ 601 h 601"/>
                <a:gd name="T6" fmla="*/ 601 w 601"/>
                <a:gd name="T7" fmla="*/ 301 h 601"/>
                <a:gd name="T8" fmla="*/ 301 w 601"/>
                <a:gd name="T9" fmla="*/ 0 h 601"/>
                <a:gd name="T10" fmla="*/ 301 w 601"/>
                <a:gd name="T11" fmla="*/ 536 h 601"/>
                <a:gd name="T12" fmla="*/ 65 w 601"/>
                <a:gd name="T13" fmla="*/ 301 h 601"/>
                <a:gd name="T14" fmla="*/ 301 w 601"/>
                <a:gd name="T15" fmla="*/ 65 h 601"/>
                <a:gd name="T16" fmla="*/ 536 w 601"/>
                <a:gd name="T17" fmla="*/ 301 h 601"/>
                <a:gd name="T18" fmla="*/ 301 w 601"/>
                <a:gd name="T19" fmla="*/ 536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1" h="601">
                  <a:moveTo>
                    <a:pt x="301" y="0"/>
                  </a:moveTo>
                  <a:cubicBezTo>
                    <a:pt x="135" y="0"/>
                    <a:pt x="0" y="135"/>
                    <a:pt x="0" y="301"/>
                  </a:cubicBezTo>
                  <a:cubicBezTo>
                    <a:pt x="0" y="466"/>
                    <a:pt x="135" y="601"/>
                    <a:pt x="301" y="601"/>
                  </a:cubicBezTo>
                  <a:cubicBezTo>
                    <a:pt x="466" y="601"/>
                    <a:pt x="601" y="466"/>
                    <a:pt x="601" y="301"/>
                  </a:cubicBezTo>
                  <a:cubicBezTo>
                    <a:pt x="601" y="135"/>
                    <a:pt x="466" y="0"/>
                    <a:pt x="301" y="0"/>
                  </a:cubicBezTo>
                  <a:close/>
                  <a:moveTo>
                    <a:pt x="301" y="536"/>
                  </a:moveTo>
                  <a:cubicBezTo>
                    <a:pt x="171" y="536"/>
                    <a:pt x="65" y="431"/>
                    <a:pt x="65" y="301"/>
                  </a:cubicBezTo>
                  <a:cubicBezTo>
                    <a:pt x="65" y="171"/>
                    <a:pt x="171" y="65"/>
                    <a:pt x="301" y="65"/>
                  </a:cubicBezTo>
                  <a:cubicBezTo>
                    <a:pt x="431" y="65"/>
                    <a:pt x="536" y="171"/>
                    <a:pt x="536" y="301"/>
                  </a:cubicBezTo>
                  <a:cubicBezTo>
                    <a:pt x="536" y="431"/>
                    <a:pt x="431" y="536"/>
                    <a:pt x="301" y="536"/>
                  </a:cubicBez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xmlns="" id="{B86AEDCD-A056-489F-9D57-B827AFCF5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1" y="2289176"/>
              <a:ext cx="1944688" cy="1943100"/>
            </a:xfrm>
            <a:custGeom>
              <a:avLst/>
              <a:gdLst>
                <a:gd name="T0" fmla="*/ 4 w 515"/>
                <a:gd name="T1" fmla="*/ 304 h 515"/>
                <a:gd name="T2" fmla="*/ 304 w 515"/>
                <a:gd name="T3" fmla="*/ 4 h 515"/>
                <a:gd name="T4" fmla="*/ 515 w 515"/>
                <a:gd name="T5" fmla="*/ 90 h 515"/>
                <a:gd name="T6" fmla="*/ 301 w 515"/>
                <a:gd name="T7" fmla="*/ 0 h 515"/>
                <a:gd name="T8" fmla="*/ 0 w 515"/>
                <a:gd name="T9" fmla="*/ 301 h 515"/>
                <a:gd name="T10" fmla="*/ 90 w 515"/>
                <a:gd name="T11" fmla="*/ 515 h 515"/>
                <a:gd name="T12" fmla="*/ 4 w 515"/>
                <a:gd name="T13" fmla="*/ 304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5" h="515">
                  <a:moveTo>
                    <a:pt x="4" y="304"/>
                  </a:moveTo>
                  <a:cubicBezTo>
                    <a:pt x="4" y="138"/>
                    <a:pt x="139" y="4"/>
                    <a:pt x="304" y="4"/>
                  </a:cubicBezTo>
                  <a:cubicBezTo>
                    <a:pt x="386" y="4"/>
                    <a:pt x="461" y="37"/>
                    <a:pt x="515" y="90"/>
                  </a:cubicBezTo>
                  <a:cubicBezTo>
                    <a:pt x="460" y="35"/>
                    <a:pt x="384" y="0"/>
                    <a:pt x="301" y="0"/>
                  </a:cubicBezTo>
                  <a:cubicBezTo>
                    <a:pt x="135" y="0"/>
                    <a:pt x="0" y="135"/>
                    <a:pt x="0" y="301"/>
                  </a:cubicBezTo>
                  <a:cubicBezTo>
                    <a:pt x="0" y="384"/>
                    <a:pt x="35" y="460"/>
                    <a:pt x="90" y="515"/>
                  </a:cubicBezTo>
                  <a:cubicBezTo>
                    <a:pt x="37" y="461"/>
                    <a:pt x="4" y="386"/>
                    <a:pt x="4" y="304"/>
                  </a:cubicBezTo>
                  <a:close/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xmlns="" id="{5EF864B4-A501-45E0-B33F-ABF264ADE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163" y="2289176"/>
              <a:ext cx="1863725" cy="2268538"/>
            </a:xfrm>
            <a:custGeom>
              <a:avLst/>
              <a:gdLst>
                <a:gd name="T0" fmla="*/ 194 w 494"/>
                <a:gd name="T1" fmla="*/ 0 h 601"/>
                <a:gd name="T2" fmla="*/ 194 w 494"/>
                <a:gd name="T3" fmla="*/ 65 h 601"/>
                <a:gd name="T4" fmla="*/ 429 w 494"/>
                <a:gd name="T5" fmla="*/ 301 h 601"/>
                <a:gd name="T6" fmla="*/ 194 w 494"/>
                <a:gd name="T7" fmla="*/ 536 h 601"/>
                <a:gd name="T8" fmla="*/ 55 w 494"/>
                <a:gd name="T9" fmla="*/ 491 h 601"/>
                <a:gd name="T10" fmla="*/ 0 w 494"/>
                <a:gd name="T11" fmla="*/ 491 h 601"/>
                <a:gd name="T12" fmla="*/ 17 w 494"/>
                <a:gd name="T13" fmla="*/ 544 h 601"/>
                <a:gd name="T14" fmla="*/ 194 w 494"/>
                <a:gd name="T15" fmla="*/ 601 h 601"/>
                <a:gd name="T16" fmla="*/ 494 w 494"/>
                <a:gd name="T17" fmla="*/ 301 h 601"/>
                <a:gd name="T18" fmla="*/ 194 w 494"/>
                <a:gd name="T19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4" h="601">
                  <a:moveTo>
                    <a:pt x="194" y="0"/>
                  </a:moveTo>
                  <a:cubicBezTo>
                    <a:pt x="194" y="65"/>
                    <a:pt x="194" y="65"/>
                    <a:pt x="194" y="65"/>
                  </a:cubicBezTo>
                  <a:cubicBezTo>
                    <a:pt x="324" y="65"/>
                    <a:pt x="429" y="171"/>
                    <a:pt x="429" y="301"/>
                  </a:cubicBezTo>
                  <a:cubicBezTo>
                    <a:pt x="429" y="431"/>
                    <a:pt x="324" y="536"/>
                    <a:pt x="194" y="536"/>
                  </a:cubicBezTo>
                  <a:cubicBezTo>
                    <a:pt x="142" y="536"/>
                    <a:pt x="94" y="520"/>
                    <a:pt x="55" y="491"/>
                  </a:cubicBezTo>
                  <a:cubicBezTo>
                    <a:pt x="0" y="491"/>
                    <a:pt x="0" y="491"/>
                    <a:pt x="0" y="491"/>
                  </a:cubicBezTo>
                  <a:cubicBezTo>
                    <a:pt x="17" y="544"/>
                    <a:pt x="17" y="544"/>
                    <a:pt x="17" y="544"/>
                  </a:cubicBezTo>
                  <a:cubicBezTo>
                    <a:pt x="67" y="580"/>
                    <a:pt x="128" y="601"/>
                    <a:pt x="194" y="601"/>
                  </a:cubicBezTo>
                  <a:cubicBezTo>
                    <a:pt x="359" y="601"/>
                    <a:pt x="494" y="466"/>
                    <a:pt x="494" y="301"/>
                  </a:cubicBezTo>
                  <a:cubicBezTo>
                    <a:pt x="494" y="135"/>
                    <a:pt x="359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xmlns="" id="{7B2E9036-392D-4737-AE76-AAA293DD6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488" y="2613026"/>
              <a:ext cx="1803400" cy="1944688"/>
            </a:xfrm>
            <a:custGeom>
              <a:avLst/>
              <a:gdLst>
                <a:gd name="T0" fmla="*/ 388 w 478"/>
                <a:gd name="T1" fmla="*/ 0 h 515"/>
                <a:gd name="T2" fmla="*/ 475 w 478"/>
                <a:gd name="T3" fmla="*/ 211 h 515"/>
                <a:gd name="T4" fmla="*/ 174 w 478"/>
                <a:gd name="T5" fmla="*/ 512 h 515"/>
                <a:gd name="T6" fmla="*/ 0 w 478"/>
                <a:gd name="T7" fmla="*/ 456 h 515"/>
                <a:gd name="T8" fmla="*/ 1 w 478"/>
                <a:gd name="T9" fmla="*/ 457 h 515"/>
                <a:gd name="T10" fmla="*/ 178 w 478"/>
                <a:gd name="T11" fmla="*/ 515 h 515"/>
                <a:gd name="T12" fmla="*/ 478 w 478"/>
                <a:gd name="T13" fmla="*/ 215 h 515"/>
                <a:gd name="T14" fmla="*/ 388 w 478"/>
                <a:gd name="T15" fmla="*/ 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8" h="515">
                  <a:moveTo>
                    <a:pt x="388" y="0"/>
                  </a:moveTo>
                  <a:cubicBezTo>
                    <a:pt x="442" y="55"/>
                    <a:pt x="475" y="129"/>
                    <a:pt x="475" y="211"/>
                  </a:cubicBezTo>
                  <a:cubicBezTo>
                    <a:pt x="475" y="377"/>
                    <a:pt x="340" y="512"/>
                    <a:pt x="174" y="512"/>
                  </a:cubicBezTo>
                  <a:cubicBezTo>
                    <a:pt x="109" y="512"/>
                    <a:pt x="50" y="491"/>
                    <a:pt x="0" y="456"/>
                  </a:cubicBezTo>
                  <a:cubicBezTo>
                    <a:pt x="1" y="457"/>
                    <a:pt x="1" y="457"/>
                    <a:pt x="1" y="457"/>
                  </a:cubicBezTo>
                  <a:cubicBezTo>
                    <a:pt x="51" y="494"/>
                    <a:pt x="112" y="515"/>
                    <a:pt x="178" y="515"/>
                  </a:cubicBezTo>
                  <a:cubicBezTo>
                    <a:pt x="343" y="515"/>
                    <a:pt x="478" y="380"/>
                    <a:pt x="478" y="215"/>
                  </a:cubicBezTo>
                  <a:cubicBezTo>
                    <a:pt x="478" y="131"/>
                    <a:pt x="444" y="55"/>
                    <a:pt x="38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DBA5F0B8-5187-4D07-B32E-8EA4A1E4395F}"/>
              </a:ext>
            </a:extLst>
          </p:cNvPr>
          <p:cNvGrpSpPr/>
          <p:nvPr/>
        </p:nvGrpSpPr>
        <p:grpSpPr>
          <a:xfrm>
            <a:off x="5189219" y="2543539"/>
            <a:ext cx="1778001" cy="1776413"/>
            <a:chOff x="5205413" y="2535238"/>
            <a:chExt cx="1778001" cy="1776413"/>
          </a:xfrm>
          <a:effectLst>
            <a:outerShdw blurRad="101600" dist="50800" dir="2700000" algn="ctr" rotWithShape="0">
              <a:srgbClr val="000000">
                <a:alpha val="40000"/>
              </a:srgbClr>
            </a:outerShdw>
          </a:effectLst>
        </p:grpSpPr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xmlns="" id="{B32E316B-B4C0-4C5A-8D88-89C2675CF8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5413" y="2535238"/>
              <a:ext cx="1778000" cy="1776413"/>
            </a:xfrm>
            <a:custGeom>
              <a:avLst/>
              <a:gdLst>
                <a:gd name="T0" fmla="*/ 236 w 471"/>
                <a:gd name="T1" fmla="*/ 0 h 471"/>
                <a:gd name="T2" fmla="*/ 0 w 471"/>
                <a:gd name="T3" fmla="*/ 236 h 471"/>
                <a:gd name="T4" fmla="*/ 236 w 471"/>
                <a:gd name="T5" fmla="*/ 471 h 471"/>
                <a:gd name="T6" fmla="*/ 471 w 471"/>
                <a:gd name="T7" fmla="*/ 236 h 471"/>
                <a:gd name="T8" fmla="*/ 236 w 471"/>
                <a:gd name="T9" fmla="*/ 0 h 471"/>
                <a:gd name="T10" fmla="*/ 236 w 471"/>
                <a:gd name="T11" fmla="*/ 407 h 471"/>
                <a:gd name="T12" fmla="*/ 65 w 471"/>
                <a:gd name="T13" fmla="*/ 236 h 471"/>
                <a:gd name="T14" fmla="*/ 236 w 471"/>
                <a:gd name="T15" fmla="*/ 65 h 471"/>
                <a:gd name="T16" fmla="*/ 407 w 471"/>
                <a:gd name="T17" fmla="*/ 236 h 471"/>
                <a:gd name="T18" fmla="*/ 236 w 471"/>
                <a:gd name="T19" fmla="*/ 407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471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cubicBezTo>
                    <a:pt x="0" y="366"/>
                    <a:pt x="106" y="471"/>
                    <a:pt x="236" y="471"/>
                  </a:cubicBezTo>
                  <a:cubicBezTo>
                    <a:pt x="366" y="471"/>
                    <a:pt x="471" y="366"/>
                    <a:pt x="471" y="236"/>
                  </a:cubicBezTo>
                  <a:cubicBezTo>
                    <a:pt x="471" y="106"/>
                    <a:pt x="366" y="0"/>
                    <a:pt x="236" y="0"/>
                  </a:cubicBezTo>
                  <a:close/>
                  <a:moveTo>
                    <a:pt x="236" y="407"/>
                  </a:moveTo>
                  <a:cubicBezTo>
                    <a:pt x="141" y="407"/>
                    <a:pt x="65" y="330"/>
                    <a:pt x="65" y="236"/>
                  </a:cubicBezTo>
                  <a:cubicBezTo>
                    <a:pt x="65" y="141"/>
                    <a:pt x="141" y="65"/>
                    <a:pt x="236" y="65"/>
                  </a:cubicBezTo>
                  <a:cubicBezTo>
                    <a:pt x="330" y="65"/>
                    <a:pt x="407" y="141"/>
                    <a:pt x="407" y="236"/>
                  </a:cubicBezTo>
                  <a:cubicBezTo>
                    <a:pt x="407" y="330"/>
                    <a:pt x="330" y="407"/>
                    <a:pt x="236" y="407"/>
                  </a:cubicBez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xmlns="" id="{FA84E970-E3DD-4E9B-999C-6BBD92CC4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413" y="2535238"/>
              <a:ext cx="1524000" cy="1524000"/>
            </a:xfrm>
            <a:custGeom>
              <a:avLst/>
              <a:gdLst>
                <a:gd name="T0" fmla="*/ 3 w 404"/>
                <a:gd name="T1" fmla="*/ 238 h 404"/>
                <a:gd name="T2" fmla="*/ 238 w 404"/>
                <a:gd name="T3" fmla="*/ 3 h 404"/>
                <a:gd name="T4" fmla="*/ 404 w 404"/>
                <a:gd name="T5" fmla="*/ 70 h 404"/>
                <a:gd name="T6" fmla="*/ 236 w 404"/>
                <a:gd name="T7" fmla="*/ 0 h 404"/>
                <a:gd name="T8" fmla="*/ 0 w 404"/>
                <a:gd name="T9" fmla="*/ 236 h 404"/>
                <a:gd name="T10" fmla="*/ 70 w 404"/>
                <a:gd name="T11" fmla="*/ 404 h 404"/>
                <a:gd name="T12" fmla="*/ 3 w 404"/>
                <a:gd name="T13" fmla="*/ 23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4" h="404">
                  <a:moveTo>
                    <a:pt x="3" y="238"/>
                  </a:moveTo>
                  <a:cubicBezTo>
                    <a:pt x="3" y="108"/>
                    <a:pt x="108" y="3"/>
                    <a:pt x="238" y="3"/>
                  </a:cubicBezTo>
                  <a:cubicBezTo>
                    <a:pt x="303" y="3"/>
                    <a:pt x="361" y="29"/>
                    <a:pt x="404" y="70"/>
                  </a:cubicBezTo>
                  <a:cubicBezTo>
                    <a:pt x="361" y="27"/>
                    <a:pt x="301" y="0"/>
                    <a:pt x="236" y="0"/>
                  </a:cubicBezTo>
                  <a:cubicBezTo>
                    <a:pt x="106" y="0"/>
                    <a:pt x="0" y="106"/>
                    <a:pt x="0" y="236"/>
                  </a:cubicBezTo>
                  <a:cubicBezTo>
                    <a:pt x="0" y="301"/>
                    <a:pt x="27" y="361"/>
                    <a:pt x="70" y="404"/>
                  </a:cubicBezTo>
                  <a:cubicBezTo>
                    <a:pt x="29" y="361"/>
                    <a:pt x="3" y="303"/>
                    <a:pt x="3" y="238"/>
                  </a:cubicBezTo>
                  <a:close/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xmlns="" id="{08233772-A0A5-418E-99BB-1B4290A25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8" y="2535238"/>
              <a:ext cx="1736725" cy="1776413"/>
            </a:xfrm>
            <a:custGeom>
              <a:avLst/>
              <a:gdLst>
                <a:gd name="T0" fmla="*/ 225 w 460"/>
                <a:gd name="T1" fmla="*/ 0 h 471"/>
                <a:gd name="T2" fmla="*/ 225 w 460"/>
                <a:gd name="T3" fmla="*/ 65 h 471"/>
                <a:gd name="T4" fmla="*/ 396 w 460"/>
                <a:gd name="T5" fmla="*/ 236 h 471"/>
                <a:gd name="T6" fmla="*/ 225 w 460"/>
                <a:gd name="T7" fmla="*/ 407 h 471"/>
                <a:gd name="T8" fmla="*/ 62 w 460"/>
                <a:gd name="T9" fmla="*/ 288 h 471"/>
                <a:gd name="T10" fmla="*/ 17 w 460"/>
                <a:gd name="T11" fmla="*/ 256 h 471"/>
                <a:gd name="T12" fmla="*/ 0 w 460"/>
                <a:gd name="T13" fmla="*/ 308 h 471"/>
                <a:gd name="T14" fmla="*/ 225 w 460"/>
                <a:gd name="T15" fmla="*/ 471 h 471"/>
                <a:gd name="T16" fmla="*/ 460 w 460"/>
                <a:gd name="T17" fmla="*/ 236 h 471"/>
                <a:gd name="T18" fmla="*/ 225 w 460"/>
                <a:gd name="T1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0" h="471">
                  <a:moveTo>
                    <a:pt x="225" y="0"/>
                  </a:moveTo>
                  <a:cubicBezTo>
                    <a:pt x="225" y="65"/>
                    <a:pt x="225" y="65"/>
                    <a:pt x="225" y="65"/>
                  </a:cubicBezTo>
                  <a:cubicBezTo>
                    <a:pt x="319" y="65"/>
                    <a:pt x="396" y="141"/>
                    <a:pt x="396" y="236"/>
                  </a:cubicBezTo>
                  <a:cubicBezTo>
                    <a:pt x="396" y="330"/>
                    <a:pt x="319" y="407"/>
                    <a:pt x="225" y="407"/>
                  </a:cubicBezTo>
                  <a:cubicBezTo>
                    <a:pt x="149" y="407"/>
                    <a:pt x="84" y="357"/>
                    <a:pt x="62" y="288"/>
                  </a:cubicBezTo>
                  <a:cubicBezTo>
                    <a:pt x="17" y="256"/>
                    <a:pt x="17" y="256"/>
                    <a:pt x="17" y="256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31" y="403"/>
                    <a:pt x="120" y="471"/>
                    <a:pt x="225" y="471"/>
                  </a:cubicBezTo>
                  <a:cubicBezTo>
                    <a:pt x="355" y="471"/>
                    <a:pt x="460" y="366"/>
                    <a:pt x="460" y="236"/>
                  </a:cubicBezTo>
                  <a:cubicBezTo>
                    <a:pt x="460" y="106"/>
                    <a:pt x="355" y="0"/>
                    <a:pt x="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xmlns="" id="{07D9C293-9F8F-47EF-8A49-169CE1D8D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2787651"/>
              <a:ext cx="1525588" cy="1524000"/>
            </a:xfrm>
            <a:custGeom>
              <a:avLst/>
              <a:gdLst>
                <a:gd name="T0" fmla="*/ 333 w 404"/>
                <a:gd name="T1" fmla="*/ 0 h 404"/>
                <a:gd name="T2" fmla="*/ 401 w 404"/>
                <a:gd name="T3" fmla="*/ 165 h 404"/>
                <a:gd name="T4" fmla="*/ 165 w 404"/>
                <a:gd name="T5" fmla="*/ 401 h 404"/>
                <a:gd name="T6" fmla="*/ 0 w 404"/>
                <a:gd name="T7" fmla="*/ 333 h 404"/>
                <a:gd name="T8" fmla="*/ 169 w 404"/>
                <a:gd name="T9" fmla="*/ 404 h 404"/>
                <a:gd name="T10" fmla="*/ 404 w 404"/>
                <a:gd name="T11" fmla="*/ 169 h 404"/>
                <a:gd name="T12" fmla="*/ 333 w 404"/>
                <a:gd name="T13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4" h="404">
                  <a:moveTo>
                    <a:pt x="333" y="0"/>
                  </a:moveTo>
                  <a:cubicBezTo>
                    <a:pt x="375" y="43"/>
                    <a:pt x="401" y="101"/>
                    <a:pt x="401" y="165"/>
                  </a:cubicBezTo>
                  <a:cubicBezTo>
                    <a:pt x="401" y="295"/>
                    <a:pt x="295" y="401"/>
                    <a:pt x="165" y="401"/>
                  </a:cubicBezTo>
                  <a:cubicBezTo>
                    <a:pt x="101" y="401"/>
                    <a:pt x="43" y="375"/>
                    <a:pt x="0" y="333"/>
                  </a:cubicBezTo>
                  <a:cubicBezTo>
                    <a:pt x="43" y="377"/>
                    <a:pt x="103" y="404"/>
                    <a:pt x="169" y="404"/>
                  </a:cubicBezTo>
                  <a:cubicBezTo>
                    <a:pt x="299" y="404"/>
                    <a:pt x="404" y="299"/>
                    <a:pt x="404" y="169"/>
                  </a:cubicBezTo>
                  <a:cubicBezTo>
                    <a:pt x="404" y="103"/>
                    <a:pt x="377" y="43"/>
                    <a:pt x="3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A8BBAE05-F68B-41E6-B14C-90AC4292506F}"/>
              </a:ext>
            </a:extLst>
          </p:cNvPr>
          <p:cNvGrpSpPr/>
          <p:nvPr/>
        </p:nvGrpSpPr>
        <p:grpSpPr>
          <a:xfrm>
            <a:off x="5449889" y="2770982"/>
            <a:ext cx="1291816" cy="1293812"/>
            <a:chOff x="6345238" y="4948238"/>
            <a:chExt cx="1027113" cy="1028700"/>
          </a:xfrm>
          <a:effectLst>
            <a:outerShdw blurRad="114300" dist="76200" dir="2700000" sx="102000" sy="102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Oval 56">
              <a:extLst>
                <a:ext uri="{FF2B5EF4-FFF2-40B4-BE49-F238E27FC236}">
                  <a16:creationId xmlns:a16="http://schemas.microsoft.com/office/drawing/2014/main" xmlns="" id="{06C1EA49-9A37-4548-9BF6-293077910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5238" y="4948238"/>
              <a:ext cx="1027113" cy="10287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100000"/>
                  </a:schemeClr>
                </a:gs>
                <a:gs pos="100000">
                  <a:schemeClr val="bg2">
                    <a:lumMod val="82000"/>
                    <a:lumOff val="18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5" name="Oval 57">
              <a:extLst>
                <a:ext uri="{FF2B5EF4-FFF2-40B4-BE49-F238E27FC236}">
                  <a16:creationId xmlns:a16="http://schemas.microsoft.com/office/drawing/2014/main" xmlns="" id="{AAF744A5-6EA8-427A-B814-5AF25B6C8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523" y="4962527"/>
              <a:ext cx="998538" cy="100012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C03AC15-E2E1-4566-A1ED-CA0972171604}"/>
              </a:ext>
            </a:extLst>
          </p:cNvPr>
          <p:cNvSpPr/>
          <p:nvPr/>
        </p:nvSpPr>
        <p:spPr>
          <a:xfrm rot="18600000">
            <a:off x="5093572" y="2378948"/>
            <a:ext cx="2071806" cy="20718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Circle">
              <a:avLst/>
            </a:prstTxWarp>
            <a:noAutofit/>
          </a:bodyPr>
          <a:lstStyle/>
          <a:p>
            <a:pPr algn="ctr"/>
            <a:endParaRPr lang="x-none" sz="1100" dirty="0">
              <a:solidFill>
                <a:schemeClr val="accent1">
                  <a:lumMod val="7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x-none"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19B3F540-A03B-4905-8EC8-D22EF2473E29}"/>
              </a:ext>
            </a:extLst>
          </p:cNvPr>
          <p:cNvSpPr/>
          <p:nvPr/>
        </p:nvSpPr>
        <p:spPr>
          <a:xfrm rot="20309470">
            <a:off x="4673108" y="2008625"/>
            <a:ext cx="2828322" cy="28283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Circle">
              <a:avLst/>
            </a:prstTxWarp>
            <a:noAutofit/>
          </a:bodyPr>
          <a:lstStyle/>
          <a:p>
            <a:pPr algn="ctr"/>
            <a:r>
              <a:rPr lang="en-US" sz="1100" b="1" dirty="0" smtClean="0">
                <a:solidFill>
                  <a:schemeClr val="bg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RESULTADOS </a:t>
            </a:r>
            <a:r>
              <a:rPr lang="en-US" sz="1100" b="1" dirty="0" smtClean="0">
                <a:solidFill>
                  <a:schemeClr val="bg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SIMCE </a:t>
            </a:r>
            <a:r>
              <a:rPr lang="en-US" sz="1100" b="1" dirty="0" smtClean="0">
                <a:solidFill>
                  <a:schemeClr val="bg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20223</a:t>
            </a:r>
            <a:endParaRPr lang="x-none" sz="1100" b="1" dirty="0">
              <a:solidFill>
                <a:schemeClr val="bg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x-none" sz="1600" b="1" dirty="0">
              <a:solidFill>
                <a:schemeClr val="bg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14E15D99-1A3B-4EB2-8EFC-A73D56B70C8C}"/>
              </a:ext>
            </a:extLst>
          </p:cNvPr>
          <p:cNvSpPr/>
          <p:nvPr/>
        </p:nvSpPr>
        <p:spPr>
          <a:xfrm rot="17820000">
            <a:off x="4338701" y="1659659"/>
            <a:ext cx="3510382" cy="35103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Circle">
              <a:avLst/>
            </a:prstTxWarp>
            <a:noAutofit/>
          </a:bodyPr>
          <a:lstStyle/>
          <a:p>
            <a:pPr algn="ctr"/>
            <a:endParaRPr lang="x-none" sz="1100" dirty="0">
              <a:solidFill>
                <a:schemeClr val="accent3">
                  <a:lumMod val="7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x-none"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BB6CB0EB-63A2-4A4A-8C9E-AB6CF54F67E8}"/>
              </a:ext>
            </a:extLst>
          </p:cNvPr>
          <p:cNvSpPr/>
          <p:nvPr/>
        </p:nvSpPr>
        <p:spPr>
          <a:xfrm rot="18017163">
            <a:off x="3960307" y="1295553"/>
            <a:ext cx="4248118" cy="42481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Circle">
              <a:avLst/>
            </a:prstTxWarp>
            <a:noAutofit/>
          </a:bodyPr>
          <a:lstStyle/>
          <a:p>
            <a:pPr algn="ctr"/>
            <a:r>
              <a:rPr lang="es-ES_tradnl" sz="1100" b="1" dirty="0" smtClean="0">
                <a:solidFill>
                  <a:schemeClr val="bg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PROYECCION </a:t>
            </a:r>
            <a:r>
              <a:rPr lang="es-ES_tradnl" sz="1100" b="1" dirty="0" smtClean="0">
                <a:solidFill>
                  <a:schemeClr val="bg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2024</a:t>
            </a:r>
            <a:endParaRPr lang="x-none" sz="1100" b="1" dirty="0">
              <a:solidFill>
                <a:schemeClr val="bg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ES_tradnl" sz="1600" dirty="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                  </a:t>
            </a:r>
            <a:r>
              <a:rPr lang="es-ES_tradnl" sz="1200" b="1" dirty="0" smtClean="0">
                <a:solidFill>
                  <a:schemeClr val="bg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GESTION INSTITUCIONAL 2023</a:t>
            </a:r>
            <a:endParaRPr lang="x-none" sz="1200" b="1" dirty="0">
              <a:solidFill>
                <a:schemeClr val="bg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76B0E064-6DAA-4CEF-AC3F-EE9ADE81F5EC}"/>
              </a:ext>
            </a:extLst>
          </p:cNvPr>
          <p:cNvSpPr/>
          <p:nvPr/>
        </p:nvSpPr>
        <p:spPr>
          <a:xfrm rot="19560000">
            <a:off x="5352298" y="2686257"/>
            <a:ext cx="1478836" cy="14788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Circle">
              <a:avLst/>
            </a:prstTxWarp>
            <a:noAutofit/>
          </a:bodyPr>
          <a:lstStyle/>
          <a:p>
            <a:pPr algn="ctr"/>
            <a:r>
              <a:rPr lang="en-US" sz="1100" b="1" dirty="0" smtClean="0">
                <a:solidFill>
                  <a:schemeClr val="bg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NUESTRO PEI 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x-none" sz="1100" dirty="0">
              <a:solidFill>
                <a:schemeClr val="accent6">
                  <a:lumMod val="7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endParaRPr lang="x-none"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7C82F749-9B24-478B-9591-DDED56D4B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38" y="1219200"/>
            <a:ext cx="677863" cy="6794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94217B9-7485-4F24-BFDB-C794CA364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206" y="1360619"/>
            <a:ext cx="4103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80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01</a:t>
            </a:r>
            <a:endParaRPr kumimoji="0" lang="x-none" altLang="x-none" sz="12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F7169679-B404-49DA-B22E-D7C4B0F9DE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25712" y="4804956"/>
            <a:ext cx="677863" cy="6044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0F41442-FB8F-4CDA-9A5A-902484BF0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075" y="4891728"/>
            <a:ext cx="4103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80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02</a:t>
            </a:r>
            <a:endParaRPr kumimoji="0" lang="x-none" altLang="x-none" sz="12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3D9824A9-D9C2-4DA0-ADB7-D979C2804DB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750129" y="4271341"/>
            <a:ext cx="677863" cy="7769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1718E189-4371-45E4-9DA0-5185D8E09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2577" y="4413650"/>
            <a:ext cx="4929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8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</a:t>
            </a:r>
            <a:r>
              <a:rPr kumimoji="0" lang="es-ES_tradnl" altLang="x-none" sz="28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kumimoji="0" lang="x-none" altLang="x-none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 Placeholder 113">
            <a:extLst>
              <a:ext uri="{FF2B5EF4-FFF2-40B4-BE49-F238E27FC236}">
                <a16:creationId xmlns:a16="http://schemas.microsoft.com/office/drawing/2014/main" xmlns="" id="{CF3CBDB9-1205-4DBF-BF3B-794375DC265D}"/>
              </a:ext>
            </a:extLst>
          </p:cNvPr>
          <p:cNvSpPr txBox="1">
            <a:spLocks/>
          </p:cNvSpPr>
          <p:nvPr/>
        </p:nvSpPr>
        <p:spPr>
          <a:xfrm>
            <a:off x="1941512" y="1123876"/>
            <a:ext cx="2107561" cy="8588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NUESTRO P.E.I.</a:t>
            </a:r>
            <a:endParaRPr lang="ru-RU" sz="2400" b="1" dirty="0"/>
          </a:p>
        </p:txBody>
      </p:sp>
      <p:sp>
        <p:nvSpPr>
          <p:cNvPr id="79" name="Text Placeholder 113">
            <a:extLst>
              <a:ext uri="{FF2B5EF4-FFF2-40B4-BE49-F238E27FC236}">
                <a16:creationId xmlns:a16="http://schemas.microsoft.com/office/drawing/2014/main" xmlns="" id="{425A06C0-15D6-4F54-A1E5-4111C2373262}"/>
              </a:ext>
            </a:extLst>
          </p:cNvPr>
          <p:cNvSpPr txBox="1">
            <a:spLocks/>
          </p:cNvSpPr>
          <p:nvPr/>
        </p:nvSpPr>
        <p:spPr>
          <a:xfrm>
            <a:off x="1787741" y="4802188"/>
            <a:ext cx="2107561" cy="1352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/>
              <a:t>RESULTADOS </a:t>
            </a:r>
            <a:endParaRPr lang="en-US" sz="1800" b="1" dirty="0"/>
          </a:p>
          <a:p>
            <a:pPr marL="0" indent="0" algn="ctr">
              <a:buNone/>
            </a:pPr>
            <a:r>
              <a:rPr lang="en-US" sz="1800" b="1" dirty="0" smtClean="0"/>
              <a:t>SIMCE 2023</a:t>
            </a:r>
          </a:p>
          <a:p>
            <a:pPr marL="0" indent="0" algn="ctr">
              <a:buNone/>
            </a:pPr>
            <a:endParaRPr lang="ru-RU" sz="1800" b="1" dirty="0"/>
          </a:p>
        </p:txBody>
      </p:sp>
      <p:sp>
        <p:nvSpPr>
          <p:cNvPr id="80" name="Text Placeholder 113">
            <a:extLst>
              <a:ext uri="{FF2B5EF4-FFF2-40B4-BE49-F238E27FC236}">
                <a16:creationId xmlns:a16="http://schemas.microsoft.com/office/drawing/2014/main" xmlns="" id="{7598788C-A4C0-4FE4-BFBA-A8ED5A4455FD}"/>
              </a:ext>
            </a:extLst>
          </p:cNvPr>
          <p:cNvSpPr txBox="1">
            <a:spLocks/>
          </p:cNvSpPr>
          <p:nvPr/>
        </p:nvSpPr>
        <p:spPr>
          <a:xfrm>
            <a:off x="8381298" y="1209126"/>
            <a:ext cx="2107561" cy="8588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1800" b="1" dirty="0" smtClean="0"/>
              <a:t>GESTION INSTITUCIONAL</a:t>
            </a:r>
            <a:r>
              <a:rPr lang="es-ES_tradnl" sz="1800" b="1" dirty="0" smtClean="0"/>
              <a:t> </a:t>
            </a:r>
            <a:r>
              <a:rPr lang="es-ES_tradnl" sz="1800" b="1" dirty="0" smtClean="0"/>
              <a:t>2023</a:t>
            </a:r>
            <a:endParaRPr lang="ru-RU" sz="1800" b="1" dirty="0"/>
          </a:p>
        </p:txBody>
      </p:sp>
      <p:sp>
        <p:nvSpPr>
          <p:cNvPr id="84" name="Freeform 19">
            <a:extLst>
              <a:ext uri="{FF2B5EF4-FFF2-40B4-BE49-F238E27FC236}">
                <a16:creationId xmlns:a16="http://schemas.microsoft.com/office/drawing/2014/main" xmlns="" id="{745F9DAA-19AF-4633-8F30-F196454E7BFD}"/>
              </a:ext>
            </a:extLst>
          </p:cNvPr>
          <p:cNvSpPr>
            <a:spLocks noEditPoints="1"/>
          </p:cNvSpPr>
          <p:nvPr/>
        </p:nvSpPr>
        <p:spPr bwMode="auto">
          <a:xfrm>
            <a:off x="5835651" y="3134516"/>
            <a:ext cx="524716" cy="591347"/>
          </a:xfrm>
          <a:custGeom>
            <a:avLst/>
            <a:gdLst>
              <a:gd name="T0" fmla="*/ 34 w 105"/>
              <a:gd name="T1" fmla="*/ 92 h 118"/>
              <a:gd name="T2" fmla="*/ 25 w 105"/>
              <a:gd name="T3" fmla="*/ 71 h 118"/>
              <a:gd name="T4" fmla="*/ 20 w 105"/>
              <a:gd name="T5" fmla="*/ 53 h 118"/>
              <a:gd name="T6" fmla="*/ 53 w 105"/>
              <a:gd name="T7" fmla="*/ 20 h 118"/>
              <a:gd name="T8" fmla="*/ 85 w 105"/>
              <a:gd name="T9" fmla="*/ 53 h 118"/>
              <a:gd name="T10" fmla="*/ 80 w 105"/>
              <a:gd name="T11" fmla="*/ 71 h 118"/>
              <a:gd name="T12" fmla="*/ 71 w 105"/>
              <a:gd name="T13" fmla="*/ 88 h 118"/>
              <a:gd name="T14" fmla="*/ 53 w 105"/>
              <a:gd name="T15" fmla="*/ 33 h 118"/>
              <a:gd name="T16" fmla="*/ 33 w 105"/>
              <a:gd name="T17" fmla="*/ 52 h 118"/>
              <a:gd name="T18" fmla="*/ 53 w 105"/>
              <a:gd name="T19" fmla="*/ 72 h 118"/>
              <a:gd name="T20" fmla="*/ 72 w 105"/>
              <a:gd name="T21" fmla="*/ 52 h 118"/>
              <a:gd name="T22" fmla="*/ 53 w 105"/>
              <a:gd name="T23" fmla="*/ 33 h 118"/>
              <a:gd name="T24" fmla="*/ 45 w 105"/>
              <a:gd name="T25" fmla="*/ 56 h 118"/>
              <a:gd name="T26" fmla="*/ 51 w 105"/>
              <a:gd name="T27" fmla="*/ 62 h 118"/>
              <a:gd name="T28" fmla="*/ 60 w 105"/>
              <a:gd name="T29" fmla="*/ 46 h 118"/>
              <a:gd name="T30" fmla="*/ 53 w 105"/>
              <a:gd name="T31" fmla="*/ 10 h 118"/>
              <a:gd name="T32" fmla="*/ 53 w 105"/>
              <a:gd name="T33" fmla="*/ 0 h 118"/>
              <a:gd name="T34" fmla="*/ 32 w 105"/>
              <a:gd name="T35" fmla="*/ 16 h 118"/>
              <a:gd name="T36" fmla="*/ 26 w 105"/>
              <a:gd name="T37" fmla="*/ 7 h 118"/>
              <a:gd name="T38" fmla="*/ 7 w 105"/>
              <a:gd name="T39" fmla="*/ 26 h 118"/>
              <a:gd name="T40" fmla="*/ 16 w 105"/>
              <a:gd name="T41" fmla="*/ 31 h 118"/>
              <a:gd name="T42" fmla="*/ 0 w 105"/>
              <a:gd name="T43" fmla="*/ 52 h 118"/>
              <a:gd name="T44" fmla="*/ 10 w 105"/>
              <a:gd name="T45" fmla="*/ 52 h 118"/>
              <a:gd name="T46" fmla="*/ 79 w 105"/>
              <a:gd name="T47" fmla="*/ 7 h 118"/>
              <a:gd name="T48" fmla="*/ 74 w 105"/>
              <a:gd name="T49" fmla="*/ 16 h 118"/>
              <a:gd name="T50" fmla="*/ 98 w 105"/>
              <a:gd name="T51" fmla="*/ 26 h 118"/>
              <a:gd name="T52" fmla="*/ 89 w 105"/>
              <a:gd name="T53" fmla="*/ 31 h 118"/>
              <a:gd name="T54" fmla="*/ 95 w 105"/>
              <a:gd name="T55" fmla="*/ 52 h 118"/>
              <a:gd name="T56" fmla="*/ 105 w 105"/>
              <a:gd name="T57" fmla="*/ 52 h 118"/>
              <a:gd name="T58" fmla="*/ 64 w 105"/>
              <a:gd name="T59" fmla="*/ 95 h 118"/>
              <a:gd name="T60" fmla="*/ 39 w 105"/>
              <a:gd name="T61" fmla="*/ 102 h 118"/>
              <a:gd name="T62" fmla="*/ 36 w 105"/>
              <a:gd name="T63" fmla="*/ 106 h 118"/>
              <a:gd name="T64" fmla="*/ 40 w 105"/>
              <a:gd name="T65" fmla="*/ 111 h 118"/>
              <a:gd name="T66" fmla="*/ 42 w 105"/>
              <a:gd name="T67" fmla="*/ 110 h 118"/>
              <a:gd name="T68" fmla="*/ 64 w 105"/>
              <a:gd name="T69" fmla="*/ 104 h 118"/>
              <a:gd name="T70" fmla="*/ 64 w 105"/>
              <a:gd name="T71" fmla="*/ 104 h 118"/>
              <a:gd name="T72" fmla="*/ 65 w 105"/>
              <a:gd name="T73" fmla="*/ 104 h 118"/>
              <a:gd name="T74" fmla="*/ 70 w 105"/>
              <a:gd name="T75" fmla="*/ 108 h 118"/>
              <a:gd name="T76" fmla="*/ 67 w 105"/>
              <a:gd name="T77" fmla="*/ 112 h 118"/>
              <a:gd name="T78" fmla="*/ 45 w 105"/>
              <a:gd name="T79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5" h="118">
                <a:moveTo>
                  <a:pt x="34" y="92"/>
                </a:moveTo>
                <a:cubicBezTo>
                  <a:pt x="34" y="87"/>
                  <a:pt x="32" y="82"/>
                  <a:pt x="25" y="71"/>
                </a:cubicBezTo>
                <a:cubicBezTo>
                  <a:pt x="22" y="65"/>
                  <a:pt x="20" y="59"/>
                  <a:pt x="20" y="53"/>
                </a:cubicBezTo>
                <a:cubicBezTo>
                  <a:pt x="20" y="35"/>
                  <a:pt x="35" y="20"/>
                  <a:pt x="53" y="20"/>
                </a:cubicBezTo>
                <a:cubicBezTo>
                  <a:pt x="71" y="20"/>
                  <a:pt x="85" y="35"/>
                  <a:pt x="85" y="53"/>
                </a:cubicBezTo>
                <a:cubicBezTo>
                  <a:pt x="85" y="59"/>
                  <a:pt x="83" y="65"/>
                  <a:pt x="80" y="71"/>
                </a:cubicBezTo>
                <a:cubicBezTo>
                  <a:pt x="75" y="79"/>
                  <a:pt x="72" y="84"/>
                  <a:pt x="71" y="88"/>
                </a:cubicBezTo>
                <a:moveTo>
                  <a:pt x="53" y="33"/>
                </a:moveTo>
                <a:cubicBezTo>
                  <a:pt x="42" y="33"/>
                  <a:pt x="33" y="41"/>
                  <a:pt x="33" y="52"/>
                </a:cubicBezTo>
                <a:cubicBezTo>
                  <a:pt x="33" y="63"/>
                  <a:pt x="42" y="72"/>
                  <a:pt x="53" y="72"/>
                </a:cubicBezTo>
                <a:cubicBezTo>
                  <a:pt x="63" y="72"/>
                  <a:pt x="72" y="63"/>
                  <a:pt x="72" y="52"/>
                </a:cubicBezTo>
                <a:cubicBezTo>
                  <a:pt x="72" y="41"/>
                  <a:pt x="63" y="33"/>
                  <a:pt x="53" y="33"/>
                </a:cubicBezTo>
                <a:close/>
                <a:moveTo>
                  <a:pt x="45" y="56"/>
                </a:moveTo>
                <a:cubicBezTo>
                  <a:pt x="51" y="62"/>
                  <a:pt x="51" y="62"/>
                  <a:pt x="51" y="62"/>
                </a:cubicBezTo>
                <a:cubicBezTo>
                  <a:pt x="60" y="46"/>
                  <a:pt x="60" y="46"/>
                  <a:pt x="60" y="46"/>
                </a:cubicBezTo>
                <a:moveTo>
                  <a:pt x="53" y="10"/>
                </a:moveTo>
                <a:cubicBezTo>
                  <a:pt x="53" y="0"/>
                  <a:pt x="53" y="0"/>
                  <a:pt x="53" y="0"/>
                </a:cubicBezTo>
                <a:moveTo>
                  <a:pt x="32" y="16"/>
                </a:moveTo>
                <a:cubicBezTo>
                  <a:pt x="26" y="7"/>
                  <a:pt x="26" y="7"/>
                  <a:pt x="26" y="7"/>
                </a:cubicBezTo>
                <a:moveTo>
                  <a:pt x="7" y="26"/>
                </a:moveTo>
                <a:cubicBezTo>
                  <a:pt x="16" y="31"/>
                  <a:pt x="16" y="31"/>
                  <a:pt x="16" y="31"/>
                </a:cubicBezTo>
                <a:moveTo>
                  <a:pt x="0" y="52"/>
                </a:moveTo>
                <a:cubicBezTo>
                  <a:pt x="10" y="52"/>
                  <a:pt x="10" y="52"/>
                  <a:pt x="10" y="52"/>
                </a:cubicBezTo>
                <a:moveTo>
                  <a:pt x="79" y="7"/>
                </a:moveTo>
                <a:cubicBezTo>
                  <a:pt x="74" y="16"/>
                  <a:pt x="74" y="16"/>
                  <a:pt x="74" y="16"/>
                </a:cubicBezTo>
                <a:moveTo>
                  <a:pt x="98" y="26"/>
                </a:moveTo>
                <a:cubicBezTo>
                  <a:pt x="89" y="31"/>
                  <a:pt x="89" y="31"/>
                  <a:pt x="89" y="31"/>
                </a:cubicBezTo>
                <a:moveTo>
                  <a:pt x="95" y="52"/>
                </a:moveTo>
                <a:cubicBezTo>
                  <a:pt x="105" y="52"/>
                  <a:pt x="105" y="52"/>
                  <a:pt x="105" y="52"/>
                </a:cubicBezTo>
                <a:moveTo>
                  <a:pt x="64" y="95"/>
                </a:moveTo>
                <a:cubicBezTo>
                  <a:pt x="64" y="95"/>
                  <a:pt x="39" y="102"/>
                  <a:pt x="39" y="102"/>
                </a:cubicBezTo>
                <a:cubicBezTo>
                  <a:pt x="37" y="103"/>
                  <a:pt x="36" y="104"/>
                  <a:pt x="36" y="106"/>
                </a:cubicBezTo>
                <a:cubicBezTo>
                  <a:pt x="36" y="109"/>
                  <a:pt x="38" y="111"/>
                  <a:pt x="40" y="111"/>
                </a:cubicBezTo>
                <a:cubicBezTo>
                  <a:pt x="41" y="111"/>
                  <a:pt x="42" y="110"/>
                  <a:pt x="42" y="110"/>
                </a:cubicBezTo>
                <a:cubicBezTo>
                  <a:pt x="64" y="104"/>
                  <a:pt x="64" y="104"/>
                  <a:pt x="64" y="104"/>
                </a:cubicBezTo>
                <a:cubicBezTo>
                  <a:pt x="64" y="104"/>
                  <a:pt x="64" y="104"/>
                  <a:pt x="64" y="104"/>
                </a:cubicBezTo>
                <a:cubicBezTo>
                  <a:pt x="65" y="104"/>
                  <a:pt x="65" y="104"/>
                  <a:pt x="65" y="104"/>
                </a:cubicBezTo>
                <a:cubicBezTo>
                  <a:pt x="68" y="104"/>
                  <a:pt x="70" y="106"/>
                  <a:pt x="70" y="108"/>
                </a:cubicBezTo>
                <a:cubicBezTo>
                  <a:pt x="70" y="110"/>
                  <a:pt x="68" y="112"/>
                  <a:pt x="67" y="112"/>
                </a:cubicBezTo>
                <a:cubicBezTo>
                  <a:pt x="45" y="118"/>
                  <a:pt x="45" y="118"/>
                  <a:pt x="45" y="118"/>
                </a:cubicBezTo>
              </a:path>
            </a:pathLst>
          </a:custGeom>
          <a:noFill/>
          <a:ln w="1587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66" y="2932772"/>
            <a:ext cx="821961" cy="1094203"/>
          </a:xfrm>
          <a:prstGeom prst="rect">
            <a:avLst/>
          </a:prstGeom>
        </p:spPr>
      </p:pic>
      <p:sp>
        <p:nvSpPr>
          <p:cNvPr id="56" name="Text Placeholder 113">
            <a:extLst>
              <a:ext uri="{FF2B5EF4-FFF2-40B4-BE49-F238E27FC236}">
                <a16:creationId xmlns:a16="http://schemas.microsoft.com/office/drawing/2014/main" xmlns="" id="{7598788C-A4C0-4FE4-BFBA-A8ED5A4455FD}"/>
              </a:ext>
            </a:extLst>
          </p:cNvPr>
          <p:cNvSpPr txBox="1">
            <a:spLocks/>
          </p:cNvSpPr>
          <p:nvPr/>
        </p:nvSpPr>
        <p:spPr>
          <a:xfrm>
            <a:off x="8508475" y="4604558"/>
            <a:ext cx="2107561" cy="8588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1800" b="1" dirty="0" smtClean="0"/>
              <a:t>PROYECCIONES </a:t>
            </a:r>
            <a:r>
              <a:rPr lang="es-ES_tradnl" sz="1800" b="1" dirty="0" smtClean="0"/>
              <a:t>2024</a:t>
            </a:r>
            <a:endParaRPr lang="ru-RU" sz="1800" b="1" dirty="0"/>
          </a:p>
        </p:txBody>
      </p:sp>
      <p:sp>
        <p:nvSpPr>
          <p:cNvPr id="64" name="Oval 69">
            <a:extLst>
              <a:ext uri="{FF2B5EF4-FFF2-40B4-BE49-F238E27FC236}">
                <a16:creationId xmlns:a16="http://schemas.microsoft.com/office/drawing/2014/main" xmlns="" id="{3D9824A9-D9C2-4DA0-ADB7-D979C2804DB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783944" y="1164462"/>
            <a:ext cx="677863" cy="7769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72" name="Rectangle 70">
            <a:extLst>
              <a:ext uri="{FF2B5EF4-FFF2-40B4-BE49-F238E27FC236}">
                <a16:creationId xmlns:a16="http://schemas.microsoft.com/office/drawing/2014/main" xmlns="" id="{1718E189-4371-45E4-9DA0-5185D8E09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3594" y="1337472"/>
            <a:ext cx="4594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8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</a:t>
            </a:r>
            <a:r>
              <a:rPr lang="es-ES_tradnl" altLang="x-none" sz="28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kumimoji="0" lang="x-none" altLang="x-none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6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1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1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1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1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3" dur="1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6" dur="12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1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1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2" dur="1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1" presetClass="entr" presetSubtype="1" fill="hold" grpId="0" nodeType="withEffect" nodePh="1">
                                      <p:stCondLst>
                                        <p:cond delay="750"/>
                                      </p:stCondLst>
                                      <p:endCondLst>
                                        <p:cond evt="begin" delay="0">
                                          <p:tn val="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1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1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grpId="0" nodeType="withEffect" nodePh="1">
                                      <p:stCondLst>
                                        <p:cond delay="1250"/>
                                      </p:stCondLst>
                                      <p:endCondLst>
                                        <p:cond evt="begin" delay="0">
                                          <p:tn val="3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1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1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4" dur="1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67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 p14:presetBounceEnd="67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51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5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 p14:presetBounceEnd="67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55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56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 p14:presetBounceEnd="67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5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6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 p14:presetBounceEnd="67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6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6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 p14:presetBounceEnd="67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67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68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grpId="0" nodeType="withEffect" p14:presetBounceEnd="67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1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72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grpId="0" nodeType="withEffect" p14:presetBounceEnd="67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5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76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8" fill="hold" grpId="0" nodeType="withEffect" p14:presetBounceEnd="67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9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8" fill="hold" grpId="0" nodeType="withEffect" p14:presetBounceEnd="67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8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 p14:presetBounceEnd="67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8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8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 p14:presetBounceEnd="67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9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9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6" grpId="0"/>
          <p:bldP spid="67" grpId="0"/>
          <p:bldP spid="68" grpId="0"/>
          <p:bldP spid="69" grpId="0"/>
          <p:bldP spid="45" grpId="0" animBg="1"/>
          <p:bldP spid="50" grpId="0"/>
          <p:bldP spid="57" grpId="0" animBg="1"/>
          <p:bldP spid="63" grpId="0"/>
          <p:bldP spid="70" grpId="0" animBg="1"/>
          <p:bldP spid="71" grpId="0"/>
          <p:bldP spid="78" grpId="0"/>
          <p:bldP spid="79" grpId="0"/>
          <p:bldP spid="80" grpId="0"/>
          <p:bldP spid="84" grpId="0" animBg="1"/>
          <p:bldP spid="56" grpId="0"/>
          <p:bldP spid="64" grpId="0" animBg="1"/>
          <p:bldP spid="7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1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1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1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1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3" dur="1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6" dur="12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1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1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2" dur="1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1" presetClass="entr" presetSubtype="1" fill="hold" grpId="0" nodeType="withEffect" nodePh="1">
                                      <p:stCondLst>
                                        <p:cond delay="750"/>
                                      </p:stCondLst>
                                      <p:endCondLst>
                                        <p:cond evt="begin" delay="0">
                                          <p:tn val="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1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1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grpId="0" nodeType="withEffect" nodePh="1">
                                      <p:stCondLst>
                                        <p:cond delay="1250"/>
                                      </p:stCondLst>
                                      <p:endCondLst>
                                        <p:cond evt="begin" delay="0">
                                          <p:tn val="3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1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1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4" dur="1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8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8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6" grpId="0"/>
          <p:bldP spid="67" grpId="0"/>
          <p:bldP spid="68" grpId="0"/>
          <p:bldP spid="69" grpId="0"/>
          <p:bldP spid="45" grpId="0" animBg="1"/>
          <p:bldP spid="50" grpId="0"/>
          <p:bldP spid="57" grpId="0" animBg="1"/>
          <p:bldP spid="63" grpId="0"/>
          <p:bldP spid="70" grpId="0" animBg="1"/>
          <p:bldP spid="71" grpId="0"/>
          <p:bldP spid="78" grpId="0"/>
          <p:bldP spid="79" grpId="0"/>
          <p:bldP spid="80" grpId="0"/>
          <p:bldP spid="84" grpId="0" animBg="1"/>
          <p:bldP spid="56" grpId="0"/>
          <p:bldP spid="64" grpId="0" animBg="1"/>
          <p:bldP spid="7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MX" dirty="0" smtClean="0"/>
              <a:t>DOMINIO LECTOR</a:t>
            </a:r>
            <a:br>
              <a:rPr lang="es-MX" dirty="0" smtClean="0"/>
            </a:br>
            <a:r>
              <a:rPr lang="es-MX" dirty="0" smtClean="0"/>
              <a:t>PRIMER CICLO 2023</a:t>
            </a:r>
            <a:endParaRPr lang="en-US" dirty="0"/>
          </a:p>
        </p:txBody>
      </p:sp>
      <p:pic>
        <p:nvPicPr>
          <p:cNvPr id="4" name="Imagen 3" descr="C:\Users\MOVIL-48\Downloads\COLEGIO RUPANIC PNG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66" y="600891"/>
            <a:ext cx="1262259" cy="1358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u="sng" dirty="0" smtClean="0"/>
              <a:t>DIAGN</a:t>
            </a:r>
            <a:r>
              <a:rPr lang="es-ES_tradnl" b="1" u="sng" dirty="0" err="1" smtClean="0"/>
              <a:t>Ó</a:t>
            </a:r>
            <a:r>
              <a:rPr lang="es-MX" b="1" u="sng" dirty="0" smtClean="0"/>
              <a:t>STICO</a:t>
            </a:r>
            <a:endParaRPr lang="en-US" b="1" u="sng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930401"/>
            <a:ext cx="11138148" cy="41109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APLICACIÓN DE INSTRUMENTO DE MEDICION DE VELOCIDAD Y  CALIDAD LECTORA QUE PERMITIO EVIDENCIAR NIVEL DE APRENDIZAJE Y PROGESO </a:t>
            </a:r>
          </a:p>
          <a:p>
            <a:r>
              <a:rPr lang="es-MX" dirty="0" smtClean="0"/>
              <a:t>ESTE DIAGNOSTICO ARROJO 63 NIÑOS NO LECTORES EN EL PRIMER CICLO.</a:t>
            </a:r>
          </a:p>
          <a:p>
            <a:r>
              <a:rPr lang="es-MX" dirty="0" smtClean="0"/>
              <a:t>APLICACIÓN DE ESTRATEGIAS METODOLOGICAS AL INTERIOR Y EXTERIOR DEL AULA.</a:t>
            </a:r>
          </a:p>
          <a:p>
            <a:r>
              <a:rPr lang="es-MX" dirty="0" smtClean="0"/>
              <a:t>TALLERES DE APOYO PSICOPEDAGOGICO LIDERADOS POR LA ESPECIALISTA JAEL CORTES</a:t>
            </a:r>
          </a:p>
          <a:p>
            <a:r>
              <a:rPr lang="es-MX" dirty="0" smtClean="0"/>
              <a:t>REFORZAMIENTO A CARGO DE LA COORDINADORA ACADEMICA DEL PRIMER CICLO.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3048000" y="19978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2441" y="1192248"/>
            <a:ext cx="6911561" cy="1529840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77334" y="444137"/>
            <a:ext cx="10725771" cy="5597225"/>
            <a:chOff x="1632" y="238"/>
            <a:chExt cx="8876" cy="638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" y="390"/>
              <a:ext cx="8836" cy="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642" y="247"/>
              <a:ext cx="8856" cy="6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37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712765" y="512414"/>
            <a:ext cx="10852137" cy="6648898"/>
            <a:chOff x="1615" y="2165"/>
            <a:chExt cx="9302" cy="8168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" y="2165"/>
              <a:ext cx="9272" cy="6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615" y="3721"/>
              <a:ext cx="9302" cy="661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566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SINTESIS DE RESULTADOS POR NIVEL DE LOGRO</a:t>
            </a:r>
            <a:br>
              <a:rPr lang="es-MX" sz="2000" b="1" dirty="0" smtClean="0">
                <a:solidFill>
                  <a:schemeClr val="tx1"/>
                </a:solidFill>
              </a:rPr>
            </a:br>
            <a:r>
              <a:rPr lang="es-MX" sz="2000" b="1" dirty="0" smtClean="0">
                <a:solidFill>
                  <a:schemeClr val="tx1"/>
                </a:solidFill>
              </a:rPr>
              <a:t>PRIMER SEMESTRE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6668" y="3506062"/>
            <a:ext cx="15092914" cy="5763773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06668" y="1505811"/>
            <a:ext cx="11144673" cy="5083248"/>
            <a:chOff x="2150" y="387"/>
            <a:chExt cx="7932" cy="4982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" y="406"/>
              <a:ext cx="7874" cy="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160" y="396"/>
              <a:ext cx="7912" cy="49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06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SINTESIS DE RESULTADOS POR NIVEL DE LOGRO</a:t>
            </a:r>
            <a:br>
              <a:rPr lang="es-MX" sz="2000" dirty="0" smtClean="0">
                <a:solidFill>
                  <a:schemeClr val="tx1"/>
                </a:solidFill>
              </a:rPr>
            </a:br>
            <a:r>
              <a:rPr lang="es-MX" sz="2000" dirty="0" smtClean="0">
                <a:solidFill>
                  <a:schemeClr val="tx1"/>
                </a:solidFill>
              </a:rPr>
              <a:t>SEGUNDO SEMESTRE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7307" y="3479937"/>
            <a:ext cx="12445956" cy="4871313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77334" y="1481272"/>
            <a:ext cx="11138148" cy="4854213"/>
            <a:chOff x="1681" y="194"/>
            <a:chExt cx="8878" cy="609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368"/>
              <a:ext cx="8838" cy="5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691" y="203"/>
              <a:ext cx="8858" cy="607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09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000" b="1" u="sng" dirty="0" smtClean="0">
                <a:solidFill>
                  <a:schemeClr val="tx1"/>
                </a:solidFill>
              </a:rPr>
              <a:t>CONCLUSIONES</a:t>
            </a:r>
            <a:endParaRPr lang="en-US" sz="2000" b="1" u="sng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200" dirty="0"/>
              <a:t>D</a:t>
            </a:r>
            <a:r>
              <a:rPr lang="es-ES" sz="2200" dirty="0" smtClean="0"/>
              <a:t>escenso </a:t>
            </a:r>
            <a:r>
              <a:rPr lang="es-ES" sz="2200" dirty="0"/>
              <a:t>de niños no </a:t>
            </a:r>
            <a:r>
              <a:rPr lang="es-ES" sz="2200" dirty="0" smtClean="0"/>
              <a:t>lectores</a:t>
            </a:r>
          </a:p>
          <a:p>
            <a:r>
              <a:rPr lang="es-ES" sz="2000" dirty="0"/>
              <a:t>Referente a los estudiantes que siguen presentando dificultades en su lectura y </a:t>
            </a:r>
            <a:r>
              <a:rPr lang="es-ES" sz="2000" dirty="0" smtClean="0"/>
              <a:t>aún </a:t>
            </a:r>
            <a:r>
              <a:rPr lang="es-ES" sz="2000" dirty="0"/>
              <a:t>no logran leer, se debe a situaciones puntuales. </a:t>
            </a:r>
            <a:endParaRPr lang="es-ES" sz="2000" dirty="0" smtClean="0"/>
          </a:p>
          <a:p>
            <a:r>
              <a:rPr lang="es-ES" sz="2000" dirty="0" smtClean="0"/>
              <a:t>Comenzando </a:t>
            </a:r>
            <a:r>
              <a:rPr lang="es-ES" sz="2000" dirty="0"/>
              <a:t>primero con la baja asistencia al establecimiento, el poco compromiso de los apoderados en reforzar la lectura de sus hijos en casa, padres y madres sin núcleo propio constituido que se les dificulta apoyar y reforzar a sus hijos educativamente y no tienen redes de apoyo familiar externo, también están los casos de estudiantes extranjeros que están recién reincorporándose al sistema educativo, presentando a su vez un desnivel pedagógico. </a:t>
            </a:r>
            <a:endParaRPr lang="es-ES" sz="2000" dirty="0" smtClean="0"/>
          </a:p>
          <a:p>
            <a:r>
              <a:rPr lang="es-ES" sz="2000" dirty="0" smtClean="0"/>
              <a:t>Por </a:t>
            </a:r>
            <a:r>
              <a:rPr lang="es-ES" sz="2000" dirty="0"/>
              <a:t>ultimo y no menos importante esta la propia madurez cognitiva del estudiante, estas son barreras intrínsecas que enlentecen el aprendizaje del estudiante.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7806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693" y="1423852"/>
            <a:ext cx="2200847" cy="293243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12160" y="4846319"/>
            <a:ext cx="8825658" cy="113646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CL" sz="2400" b="1" dirty="0" smtClean="0">
                <a:solidFill>
                  <a:schemeClr val="bg1"/>
                </a:solidFill>
              </a:rPr>
              <a:t>Informe de gestión año 2023</a:t>
            </a:r>
          </a:p>
          <a:p>
            <a:pPr algn="ctr"/>
            <a:r>
              <a:rPr lang="es-CL" sz="2400" b="1" dirty="0" smtClean="0">
                <a:solidFill>
                  <a:schemeClr val="bg1"/>
                </a:solidFill>
              </a:rPr>
              <a:t>Coordinaciones académicas </a:t>
            </a:r>
          </a:p>
          <a:p>
            <a:pPr algn="ctr"/>
            <a:r>
              <a:rPr lang="es-CL" sz="2400" b="1" dirty="0" smtClean="0">
                <a:solidFill>
                  <a:schemeClr val="bg1"/>
                </a:solidFill>
              </a:rPr>
              <a:t>Segundo ciclo e. </a:t>
            </a:r>
            <a:r>
              <a:rPr lang="es-CL" sz="2400" b="1" dirty="0" smtClean="0">
                <a:solidFill>
                  <a:schemeClr val="bg1"/>
                </a:solidFill>
              </a:rPr>
              <a:t>Básica</a:t>
            </a:r>
            <a:endParaRPr lang="es-C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Foco en la Gestión: REACTIVACIÓN EDUCATIVA</a:t>
            </a:r>
            <a:endParaRPr lang="es-C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4954" y="2342607"/>
            <a:ext cx="9935412" cy="4114800"/>
          </a:xfrm>
        </p:spPr>
        <p:txBody>
          <a:bodyPr>
            <a:normAutofit/>
          </a:bodyPr>
          <a:lstStyle/>
          <a:p>
            <a:r>
              <a:rPr lang="es-CL" sz="2400" b="1" dirty="0" smtClean="0"/>
              <a:t>LINEAMIENTOS GENERALES . Organización escolar</a:t>
            </a:r>
          </a:p>
          <a:p>
            <a:r>
              <a:rPr lang="es-CL" sz="2400" b="1" dirty="0" smtClean="0"/>
              <a:t>Trabajo Régimen semestral, con sesiones semanales de Reflexión o Reunión </a:t>
            </a:r>
            <a:r>
              <a:rPr lang="es-CL" sz="2400" b="1" dirty="0" err="1" smtClean="0"/>
              <a:t>Interciclo</a:t>
            </a:r>
            <a:r>
              <a:rPr lang="es-CL" sz="2400" b="1" dirty="0" smtClean="0"/>
              <a:t>.</a:t>
            </a:r>
          </a:p>
          <a:p>
            <a:r>
              <a:rPr lang="es-CL" sz="2400" b="1" dirty="0" smtClean="0"/>
              <a:t>Modalidad de trabajo: Libro digital. Plataforma </a:t>
            </a:r>
            <a:r>
              <a:rPr lang="es-CL" sz="2400" b="1" dirty="0" err="1" smtClean="0"/>
              <a:t>WebClass</a:t>
            </a:r>
            <a:r>
              <a:rPr lang="es-CL" sz="2400" b="1" dirty="0" smtClean="0"/>
              <a:t>. Hubo monitoreo constante del cumplimiento de cada función y del leccionario.</a:t>
            </a:r>
          </a:p>
          <a:p>
            <a:r>
              <a:rPr lang="es-CL" sz="2400" b="1" dirty="0" smtClean="0"/>
              <a:t>Acompañamiento al aula.</a:t>
            </a:r>
          </a:p>
          <a:p>
            <a:r>
              <a:rPr lang="es-CL" sz="2400" b="1" dirty="0" smtClean="0"/>
              <a:t>Innovación </a:t>
            </a:r>
            <a:r>
              <a:rPr lang="es-CL" sz="2400" b="1" dirty="0"/>
              <a:t>curricular. Talleres de Libre </a:t>
            </a:r>
            <a:r>
              <a:rPr lang="es-CL" sz="2400" b="1" dirty="0" smtClean="0"/>
              <a:t>elección, incluidos en el Plan de Estudio tanto de Segundo ciclo como en </a:t>
            </a:r>
            <a:r>
              <a:rPr lang="es-CL" sz="2400" b="1" dirty="0" err="1" smtClean="0"/>
              <a:t>E.Media</a:t>
            </a:r>
            <a:r>
              <a:rPr lang="es-CL" sz="2400" b="1" dirty="0" smtClean="0"/>
              <a:t>.</a:t>
            </a:r>
            <a:endParaRPr lang="es-CL" sz="2400" b="1" dirty="0"/>
          </a:p>
          <a:p>
            <a:pPr marL="0" indent="0">
              <a:buNone/>
            </a:pPr>
            <a:endParaRPr lang="es-MX" sz="2400" b="1" dirty="0"/>
          </a:p>
          <a:p>
            <a:pPr marL="0" indent="0">
              <a:buNone/>
            </a:pPr>
            <a:endParaRPr lang="es-CL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50313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Panorama Segundo Ciclo</a:t>
            </a:r>
            <a:endParaRPr lang="en-US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416958" y="2403564"/>
          <a:ext cx="8676277" cy="3239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78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D6B3E05A-9FDD-4ED2-B1E1-EE4833D7AF64}"/>
              </a:ext>
            </a:extLst>
          </p:cNvPr>
          <p:cNvGrpSpPr/>
          <p:nvPr/>
        </p:nvGrpSpPr>
        <p:grpSpPr>
          <a:xfrm>
            <a:off x="1727632" y="587376"/>
            <a:ext cx="3997326" cy="3995737"/>
            <a:chOff x="3673475" y="587376"/>
            <a:chExt cx="3997326" cy="3995737"/>
          </a:xfrm>
          <a:effectLst>
            <a:outerShdw blurRad="101600" dist="50800" dir="4800000" algn="ctr" rotWithShape="0">
              <a:srgbClr val="000000">
                <a:alpha val="32000"/>
              </a:srgbClr>
            </a:outerShdw>
          </a:effectLst>
        </p:grpSpPr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xmlns="" id="{EB95D698-71CB-490E-9C11-26ED5037E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6563" y="587376"/>
              <a:ext cx="2154238" cy="2155825"/>
            </a:xfrm>
            <a:custGeom>
              <a:avLst/>
              <a:gdLst>
                <a:gd name="T0" fmla="*/ 495 w 572"/>
                <a:gd name="T1" fmla="*/ 76 h 572"/>
                <a:gd name="T2" fmla="*/ 218 w 572"/>
                <a:gd name="T3" fmla="*/ 76 h 572"/>
                <a:gd name="T4" fmla="*/ 190 w 572"/>
                <a:gd name="T5" fmla="*/ 318 h 572"/>
                <a:gd name="T6" fmla="*/ 0 w 572"/>
                <a:gd name="T7" fmla="*/ 508 h 572"/>
                <a:gd name="T8" fmla="*/ 63 w 572"/>
                <a:gd name="T9" fmla="*/ 572 h 572"/>
                <a:gd name="T10" fmla="*/ 254 w 572"/>
                <a:gd name="T11" fmla="*/ 381 h 572"/>
                <a:gd name="T12" fmla="*/ 495 w 572"/>
                <a:gd name="T13" fmla="*/ 353 h 572"/>
                <a:gd name="T14" fmla="*/ 495 w 572"/>
                <a:gd name="T15" fmla="*/ 7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2" h="572">
                  <a:moveTo>
                    <a:pt x="495" y="76"/>
                  </a:moveTo>
                  <a:cubicBezTo>
                    <a:pt x="419" y="0"/>
                    <a:pt x="295" y="0"/>
                    <a:pt x="218" y="76"/>
                  </a:cubicBezTo>
                  <a:cubicBezTo>
                    <a:pt x="153" y="142"/>
                    <a:pt x="144" y="242"/>
                    <a:pt x="190" y="318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24" y="526"/>
                    <a:pt x="45" y="548"/>
                    <a:pt x="63" y="572"/>
                  </a:cubicBezTo>
                  <a:cubicBezTo>
                    <a:pt x="254" y="381"/>
                    <a:pt x="254" y="381"/>
                    <a:pt x="254" y="381"/>
                  </a:cubicBezTo>
                  <a:cubicBezTo>
                    <a:pt x="329" y="428"/>
                    <a:pt x="430" y="419"/>
                    <a:pt x="495" y="353"/>
                  </a:cubicBezTo>
                  <a:cubicBezTo>
                    <a:pt x="572" y="277"/>
                    <a:pt x="572" y="153"/>
                    <a:pt x="495" y="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xmlns="" id="{7923984D-4B33-4922-8E34-535F00E56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3475" y="2274888"/>
              <a:ext cx="2309813" cy="2308225"/>
            </a:xfrm>
            <a:custGeom>
              <a:avLst/>
              <a:gdLst>
                <a:gd name="T0" fmla="*/ 306 w 613"/>
                <a:gd name="T1" fmla="*/ 612 h 612"/>
                <a:gd name="T2" fmla="*/ 0 w 613"/>
                <a:gd name="T3" fmla="*/ 306 h 612"/>
                <a:gd name="T4" fmla="*/ 306 w 613"/>
                <a:gd name="T5" fmla="*/ 0 h 612"/>
                <a:gd name="T6" fmla="*/ 613 w 613"/>
                <a:gd name="T7" fmla="*/ 306 h 612"/>
                <a:gd name="T8" fmla="*/ 306 w 613"/>
                <a:gd name="T9" fmla="*/ 612 h 612"/>
                <a:gd name="T10" fmla="*/ 306 w 613"/>
                <a:gd name="T11" fmla="*/ 90 h 612"/>
                <a:gd name="T12" fmla="*/ 90 w 613"/>
                <a:gd name="T13" fmla="*/ 306 h 612"/>
                <a:gd name="T14" fmla="*/ 306 w 613"/>
                <a:gd name="T15" fmla="*/ 522 h 612"/>
                <a:gd name="T16" fmla="*/ 523 w 613"/>
                <a:gd name="T17" fmla="*/ 306 h 612"/>
                <a:gd name="T18" fmla="*/ 306 w 613"/>
                <a:gd name="T19" fmla="*/ 9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3" h="612">
                  <a:moveTo>
                    <a:pt x="306" y="612"/>
                  </a:moveTo>
                  <a:cubicBezTo>
                    <a:pt x="138" y="612"/>
                    <a:pt x="0" y="475"/>
                    <a:pt x="0" y="306"/>
                  </a:cubicBezTo>
                  <a:cubicBezTo>
                    <a:pt x="0" y="137"/>
                    <a:pt x="138" y="0"/>
                    <a:pt x="306" y="0"/>
                  </a:cubicBezTo>
                  <a:cubicBezTo>
                    <a:pt x="475" y="0"/>
                    <a:pt x="613" y="137"/>
                    <a:pt x="613" y="306"/>
                  </a:cubicBezTo>
                  <a:cubicBezTo>
                    <a:pt x="613" y="475"/>
                    <a:pt x="475" y="612"/>
                    <a:pt x="306" y="612"/>
                  </a:cubicBezTo>
                  <a:close/>
                  <a:moveTo>
                    <a:pt x="306" y="90"/>
                  </a:moveTo>
                  <a:cubicBezTo>
                    <a:pt x="187" y="90"/>
                    <a:pt x="90" y="187"/>
                    <a:pt x="90" y="306"/>
                  </a:cubicBezTo>
                  <a:cubicBezTo>
                    <a:pt x="90" y="425"/>
                    <a:pt x="187" y="522"/>
                    <a:pt x="306" y="522"/>
                  </a:cubicBezTo>
                  <a:cubicBezTo>
                    <a:pt x="426" y="522"/>
                    <a:pt x="523" y="425"/>
                    <a:pt x="523" y="306"/>
                  </a:cubicBezTo>
                  <a:cubicBezTo>
                    <a:pt x="523" y="187"/>
                    <a:pt x="426" y="90"/>
                    <a:pt x="306" y="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xmlns="" id="{7FF4BBD5-94BC-4350-A8DE-9C52A3536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475" y="2274888"/>
              <a:ext cx="1857375" cy="1979613"/>
            </a:xfrm>
            <a:custGeom>
              <a:avLst/>
              <a:gdLst>
                <a:gd name="T0" fmla="*/ 306 w 493"/>
                <a:gd name="T1" fmla="*/ 0 h 525"/>
                <a:gd name="T2" fmla="*/ 0 w 493"/>
                <a:gd name="T3" fmla="*/ 306 h 525"/>
                <a:gd name="T4" fmla="*/ 93 w 493"/>
                <a:gd name="T5" fmla="*/ 525 h 525"/>
                <a:gd name="T6" fmla="*/ 6 w 493"/>
                <a:gd name="T7" fmla="*/ 311 h 525"/>
                <a:gd name="T8" fmla="*/ 312 w 493"/>
                <a:gd name="T9" fmla="*/ 5 h 525"/>
                <a:gd name="T10" fmla="*/ 492 w 493"/>
                <a:gd name="T11" fmla="*/ 64 h 525"/>
                <a:gd name="T12" fmla="*/ 493 w 493"/>
                <a:gd name="T13" fmla="*/ 63 h 525"/>
                <a:gd name="T14" fmla="*/ 306 w 493"/>
                <a:gd name="T15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3" h="525">
                  <a:moveTo>
                    <a:pt x="306" y="0"/>
                  </a:moveTo>
                  <a:cubicBezTo>
                    <a:pt x="138" y="0"/>
                    <a:pt x="0" y="137"/>
                    <a:pt x="0" y="306"/>
                  </a:cubicBezTo>
                  <a:cubicBezTo>
                    <a:pt x="0" y="392"/>
                    <a:pt x="36" y="469"/>
                    <a:pt x="93" y="525"/>
                  </a:cubicBezTo>
                  <a:cubicBezTo>
                    <a:pt x="39" y="470"/>
                    <a:pt x="6" y="394"/>
                    <a:pt x="6" y="311"/>
                  </a:cubicBezTo>
                  <a:cubicBezTo>
                    <a:pt x="6" y="143"/>
                    <a:pt x="143" y="5"/>
                    <a:pt x="312" y="5"/>
                  </a:cubicBezTo>
                  <a:cubicBezTo>
                    <a:pt x="379" y="5"/>
                    <a:pt x="441" y="27"/>
                    <a:pt x="492" y="64"/>
                  </a:cubicBezTo>
                  <a:cubicBezTo>
                    <a:pt x="493" y="63"/>
                    <a:pt x="493" y="63"/>
                    <a:pt x="493" y="63"/>
                  </a:cubicBezTo>
                  <a:cubicBezTo>
                    <a:pt x="441" y="24"/>
                    <a:pt x="377" y="0"/>
                    <a:pt x="30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xmlns="" id="{0443632B-7881-4500-85BD-3EEA91E62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775" y="869951"/>
              <a:ext cx="1216025" cy="1330325"/>
            </a:xfrm>
            <a:custGeom>
              <a:avLst/>
              <a:gdLst>
                <a:gd name="T0" fmla="*/ 246 w 323"/>
                <a:gd name="T1" fmla="*/ 1 h 353"/>
                <a:gd name="T2" fmla="*/ 244 w 323"/>
                <a:gd name="T3" fmla="*/ 0 h 353"/>
                <a:gd name="T4" fmla="*/ 243 w 323"/>
                <a:gd name="T5" fmla="*/ 274 h 353"/>
                <a:gd name="T6" fmla="*/ 1 w 323"/>
                <a:gd name="T7" fmla="*/ 303 h 353"/>
                <a:gd name="T8" fmla="*/ 0 w 323"/>
                <a:gd name="T9" fmla="*/ 304 h 353"/>
                <a:gd name="T10" fmla="*/ 5 w 323"/>
                <a:gd name="T11" fmla="*/ 306 h 353"/>
                <a:gd name="T12" fmla="*/ 246 w 323"/>
                <a:gd name="T13" fmla="*/ 278 h 353"/>
                <a:gd name="T14" fmla="*/ 246 w 323"/>
                <a:gd name="T15" fmla="*/ 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53">
                  <a:moveTo>
                    <a:pt x="246" y="1"/>
                  </a:moveTo>
                  <a:cubicBezTo>
                    <a:pt x="246" y="1"/>
                    <a:pt x="245" y="0"/>
                    <a:pt x="244" y="0"/>
                  </a:cubicBezTo>
                  <a:cubicBezTo>
                    <a:pt x="319" y="76"/>
                    <a:pt x="318" y="199"/>
                    <a:pt x="243" y="274"/>
                  </a:cubicBezTo>
                  <a:cubicBezTo>
                    <a:pt x="177" y="340"/>
                    <a:pt x="77" y="349"/>
                    <a:pt x="1" y="303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5" y="306"/>
                    <a:pt x="5" y="306"/>
                    <a:pt x="5" y="306"/>
                  </a:cubicBezTo>
                  <a:cubicBezTo>
                    <a:pt x="80" y="353"/>
                    <a:pt x="181" y="344"/>
                    <a:pt x="246" y="278"/>
                  </a:cubicBezTo>
                  <a:cubicBezTo>
                    <a:pt x="323" y="202"/>
                    <a:pt x="323" y="78"/>
                    <a:pt x="246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xmlns="" id="{43F106BD-103D-43AB-ABAA-9CAE3D4D9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6563" y="587376"/>
              <a:ext cx="1871663" cy="1925638"/>
            </a:xfrm>
            <a:custGeom>
              <a:avLst/>
              <a:gdLst>
                <a:gd name="T0" fmla="*/ 4 w 497"/>
                <a:gd name="T1" fmla="*/ 511 h 511"/>
                <a:gd name="T2" fmla="*/ 194 w 497"/>
                <a:gd name="T3" fmla="*/ 321 h 511"/>
                <a:gd name="T4" fmla="*/ 222 w 497"/>
                <a:gd name="T5" fmla="*/ 80 h 511"/>
                <a:gd name="T6" fmla="*/ 497 w 497"/>
                <a:gd name="T7" fmla="*/ 78 h 511"/>
                <a:gd name="T8" fmla="*/ 495 w 497"/>
                <a:gd name="T9" fmla="*/ 76 h 511"/>
                <a:gd name="T10" fmla="*/ 218 w 497"/>
                <a:gd name="T11" fmla="*/ 76 h 511"/>
                <a:gd name="T12" fmla="*/ 190 w 497"/>
                <a:gd name="T13" fmla="*/ 318 h 511"/>
                <a:gd name="T14" fmla="*/ 0 w 497"/>
                <a:gd name="T15" fmla="*/ 508 h 511"/>
                <a:gd name="T16" fmla="*/ 4 w 497"/>
                <a:gd name="T17" fmla="*/ 51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511">
                  <a:moveTo>
                    <a:pt x="4" y="511"/>
                  </a:moveTo>
                  <a:cubicBezTo>
                    <a:pt x="194" y="321"/>
                    <a:pt x="194" y="321"/>
                    <a:pt x="194" y="321"/>
                  </a:cubicBezTo>
                  <a:cubicBezTo>
                    <a:pt x="147" y="246"/>
                    <a:pt x="157" y="145"/>
                    <a:pt x="222" y="80"/>
                  </a:cubicBezTo>
                  <a:cubicBezTo>
                    <a:pt x="298" y="4"/>
                    <a:pt x="420" y="4"/>
                    <a:pt x="497" y="78"/>
                  </a:cubicBezTo>
                  <a:cubicBezTo>
                    <a:pt x="496" y="78"/>
                    <a:pt x="496" y="77"/>
                    <a:pt x="495" y="76"/>
                  </a:cubicBezTo>
                  <a:cubicBezTo>
                    <a:pt x="419" y="0"/>
                    <a:pt x="295" y="0"/>
                    <a:pt x="218" y="76"/>
                  </a:cubicBezTo>
                  <a:cubicBezTo>
                    <a:pt x="153" y="142"/>
                    <a:pt x="144" y="242"/>
                    <a:pt x="190" y="318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1" y="509"/>
                    <a:pt x="2" y="510"/>
                    <a:pt x="4" y="51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xmlns="" id="{CA8E3922-E08D-4157-B595-B4157F846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988" y="2016126"/>
              <a:ext cx="730250" cy="727075"/>
            </a:xfrm>
            <a:custGeom>
              <a:avLst/>
              <a:gdLst>
                <a:gd name="T0" fmla="*/ 0 w 194"/>
                <a:gd name="T1" fmla="*/ 189 h 193"/>
                <a:gd name="T2" fmla="*/ 0 w 194"/>
                <a:gd name="T3" fmla="*/ 189 h 193"/>
                <a:gd name="T4" fmla="*/ 3 w 194"/>
                <a:gd name="T5" fmla="*/ 193 h 193"/>
                <a:gd name="T6" fmla="*/ 194 w 194"/>
                <a:gd name="T7" fmla="*/ 2 h 193"/>
                <a:gd name="T8" fmla="*/ 189 w 194"/>
                <a:gd name="T9" fmla="*/ 0 h 193"/>
                <a:gd name="T10" fmla="*/ 0 w 194"/>
                <a:gd name="T11" fmla="*/ 18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93">
                  <a:moveTo>
                    <a:pt x="0" y="189"/>
                  </a:moveTo>
                  <a:cubicBezTo>
                    <a:pt x="0" y="189"/>
                    <a:pt x="0" y="189"/>
                    <a:pt x="0" y="189"/>
                  </a:cubicBezTo>
                  <a:cubicBezTo>
                    <a:pt x="1" y="190"/>
                    <a:pt x="2" y="192"/>
                    <a:pt x="3" y="193"/>
                  </a:cubicBezTo>
                  <a:cubicBezTo>
                    <a:pt x="194" y="2"/>
                    <a:pt x="194" y="2"/>
                    <a:pt x="194" y="2"/>
                  </a:cubicBezTo>
                  <a:cubicBezTo>
                    <a:pt x="189" y="0"/>
                    <a:pt x="189" y="0"/>
                    <a:pt x="189" y="0"/>
                  </a:cubicBezTo>
                  <a:lnTo>
                    <a:pt x="0" y="18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8FACBD13-4A48-4624-A917-809F86BD8DB2}"/>
              </a:ext>
            </a:extLst>
          </p:cNvPr>
          <p:cNvGrpSpPr/>
          <p:nvPr/>
        </p:nvGrpSpPr>
        <p:grpSpPr>
          <a:xfrm>
            <a:off x="1984807" y="2532063"/>
            <a:ext cx="4508500" cy="1793875"/>
            <a:chOff x="3930650" y="2532063"/>
            <a:chExt cx="4508500" cy="1793875"/>
          </a:xfrm>
          <a:effectLst>
            <a:outerShdw blurRad="127000" dist="50800" dir="5400000" sx="99000" sy="99000" algn="ctr" rotWithShape="0">
              <a:srgbClr val="000000">
                <a:alpha val="32000"/>
              </a:srgbClr>
            </a:outerShdw>
          </a:effectLst>
        </p:grpSpPr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xmlns="" id="{FDE812CC-6DA5-4FBB-838A-D88DEFE22F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0650" y="2532063"/>
              <a:ext cx="1797050" cy="1793875"/>
            </a:xfrm>
            <a:custGeom>
              <a:avLst/>
              <a:gdLst>
                <a:gd name="T0" fmla="*/ 238 w 477"/>
                <a:gd name="T1" fmla="*/ 476 h 476"/>
                <a:gd name="T2" fmla="*/ 0 w 477"/>
                <a:gd name="T3" fmla="*/ 238 h 476"/>
                <a:gd name="T4" fmla="*/ 238 w 477"/>
                <a:gd name="T5" fmla="*/ 0 h 476"/>
                <a:gd name="T6" fmla="*/ 477 w 477"/>
                <a:gd name="T7" fmla="*/ 238 h 476"/>
                <a:gd name="T8" fmla="*/ 238 w 477"/>
                <a:gd name="T9" fmla="*/ 476 h 476"/>
                <a:gd name="T10" fmla="*/ 238 w 477"/>
                <a:gd name="T11" fmla="*/ 90 h 476"/>
                <a:gd name="T12" fmla="*/ 90 w 477"/>
                <a:gd name="T13" fmla="*/ 238 h 476"/>
                <a:gd name="T14" fmla="*/ 238 w 477"/>
                <a:gd name="T15" fmla="*/ 386 h 476"/>
                <a:gd name="T16" fmla="*/ 387 w 477"/>
                <a:gd name="T17" fmla="*/ 238 h 476"/>
                <a:gd name="T18" fmla="*/ 238 w 477"/>
                <a:gd name="T19" fmla="*/ 9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7" h="476">
                  <a:moveTo>
                    <a:pt x="238" y="476"/>
                  </a:moveTo>
                  <a:cubicBezTo>
                    <a:pt x="107" y="476"/>
                    <a:pt x="0" y="370"/>
                    <a:pt x="0" y="238"/>
                  </a:cubicBezTo>
                  <a:cubicBezTo>
                    <a:pt x="0" y="106"/>
                    <a:pt x="107" y="0"/>
                    <a:pt x="238" y="0"/>
                  </a:cubicBezTo>
                  <a:cubicBezTo>
                    <a:pt x="370" y="0"/>
                    <a:pt x="477" y="106"/>
                    <a:pt x="477" y="238"/>
                  </a:cubicBezTo>
                  <a:cubicBezTo>
                    <a:pt x="477" y="370"/>
                    <a:pt x="370" y="476"/>
                    <a:pt x="238" y="476"/>
                  </a:cubicBezTo>
                  <a:close/>
                  <a:moveTo>
                    <a:pt x="238" y="90"/>
                  </a:moveTo>
                  <a:cubicBezTo>
                    <a:pt x="157" y="90"/>
                    <a:pt x="90" y="156"/>
                    <a:pt x="90" y="238"/>
                  </a:cubicBezTo>
                  <a:cubicBezTo>
                    <a:pt x="90" y="320"/>
                    <a:pt x="157" y="386"/>
                    <a:pt x="238" y="386"/>
                  </a:cubicBezTo>
                  <a:cubicBezTo>
                    <a:pt x="320" y="386"/>
                    <a:pt x="387" y="320"/>
                    <a:pt x="387" y="238"/>
                  </a:cubicBezTo>
                  <a:cubicBezTo>
                    <a:pt x="387" y="156"/>
                    <a:pt x="320" y="90"/>
                    <a:pt x="238" y="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xmlns="" id="{99298E02-508F-4290-8262-CB880523E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650" y="2532063"/>
              <a:ext cx="1539875" cy="1538288"/>
            </a:xfrm>
            <a:custGeom>
              <a:avLst/>
              <a:gdLst>
                <a:gd name="T0" fmla="*/ 4 w 409"/>
                <a:gd name="T1" fmla="*/ 242 h 408"/>
                <a:gd name="T2" fmla="*/ 242 w 409"/>
                <a:gd name="T3" fmla="*/ 3 h 408"/>
                <a:gd name="T4" fmla="*/ 409 w 409"/>
                <a:gd name="T5" fmla="*/ 71 h 408"/>
                <a:gd name="T6" fmla="*/ 238 w 409"/>
                <a:gd name="T7" fmla="*/ 0 h 408"/>
                <a:gd name="T8" fmla="*/ 0 w 409"/>
                <a:gd name="T9" fmla="*/ 238 h 408"/>
                <a:gd name="T10" fmla="*/ 72 w 409"/>
                <a:gd name="T11" fmla="*/ 408 h 408"/>
                <a:gd name="T12" fmla="*/ 4 w 409"/>
                <a:gd name="T13" fmla="*/ 24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9" h="408">
                  <a:moveTo>
                    <a:pt x="4" y="242"/>
                  </a:moveTo>
                  <a:cubicBezTo>
                    <a:pt x="4" y="110"/>
                    <a:pt x="111" y="3"/>
                    <a:pt x="242" y="3"/>
                  </a:cubicBezTo>
                  <a:cubicBezTo>
                    <a:pt x="307" y="3"/>
                    <a:pt x="366" y="29"/>
                    <a:pt x="409" y="71"/>
                  </a:cubicBezTo>
                  <a:cubicBezTo>
                    <a:pt x="365" y="27"/>
                    <a:pt x="305" y="0"/>
                    <a:pt x="238" y="0"/>
                  </a:cubicBezTo>
                  <a:cubicBezTo>
                    <a:pt x="107" y="0"/>
                    <a:pt x="0" y="106"/>
                    <a:pt x="0" y="238"/>
                  </a:cubicBezTo>
                  <a:cubicBezTo>
                    <a:pt x="0" y="305"/>
                    <a:pt x="28" y="365"/>
                    <a:pt x="72" y="408"/>
                  </a:cubicBezTo>
                  <a:cubicBezTo>
                    <a:pt x="30" y="365"/>
                    <a:pt x="4" y="306"/>
                    <a:pt x="4" y="24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xmlns="" id="{EE197ECD-4F41-47B8-AFE0-AE92BF5D9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5" y="2690813"/>
              <a:ext cx="2727325" cy="1476375"/>
            </a:xfrm>
            <a:custGeom>
              <a:avLst/>
              <a:gdLst>
                <a:gd name="T0" fmla="*/ 528 w 724"/>
                <a:gd name="T1" fmla="*/ 0 h 392"/>
                <a:gd name="T2" fmla="*/ 338 w 724"/>
                <a:gd name="T3" fmla="*/ 151 h 392"/>
                <a:gd name="T4" fmla="*/ 0 w 724"/>
                <a:gd name="T5" fmla="*/ 151 h 392"/>
                <a:gd name="T6" fmla="*/ 4 w 724"/>
                <a:gd name="T7" fmla="*/ 196 h 392"/>
                <a:gd name="T8" fmla="*/ 0 w 724"/>
                <a:gd name="T9" fmla="*/ 241 h 392"/>
                <a:gd name="T10" fmla="*/ 338 w 724"/>
                <a:gd name="T11" fmla="*/ 241 h 392"/>
                <a:gd name="T12" fmla="*/ 528 w 724"/>
                <a:gd name="T13" fmla="*/ 392 h 392"/>
                <a:gd name="T14" fmla="*/ 724 w 724"/>
                <a:gd name="T15" fmla="*/ 196 h 392"/>
                <a:gd name="T16" fmla="*/ 528 w 724"/>
                <a:gd name="T17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4" h="392">
                  <a:moveTo>
                    <a:pt x="528" y="0"/>
                  </a:moveTo>
                  <a:cubicBezTo>
                    <a:pt x="436" y="0"/>
                    <a:pt x="358" y="65"/>
                    <a:pt x="338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2" y="166"/>
                    <a:pt x="4" y="181"/>
                    <a:pt x="4" y="196"/>
                  </a:cubicBezTo>
                  <a:cubicBezTo>
                    <a:pt x="4" y="211"/>
                    <a:pt x="2" y="226"/>
                    <a:pt x="0" y="241"/>
                  </a:cubicBezTo>
                  <a:cubicBezTo>
                    <a:pt x="338" y="241"/>
                    <a:pt x="338" y="241"/>
                    <a:pt x="338" y="241"/>
                  </a:cubicBezTo>
                  <a:cubicBezTo>
                    <a:pt x="358" y="327"/>
                    <a:pt x="436" y="392"/>
                    <a:pt x="528" y="392"/>
                  </a:cubicBezTo>
                  <a:cubicBezTo>
                    <a:pt x="636" y="392"/>
                    <a:pt x="724" y="304"/>
                    <a:pt x="724" y="196"/>
                  </a:cubicBezTo>
                  <a:cubicBezTo>
                    <a:pt x="724" y="88"/>
                    <a:pt x="636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xmlns="" id="{FB2BA7EC-D897-41C0-95CA-B5D1CD74E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5" y="2690813"/>
              <a:ext cx="2655888" cy="584200"/>
            </a:xfrm>
            <a:custGeom>
              <a:avLst/>
              <a:gdLst>
                <a:gd name="T0" fmla="*/ 528 w 705"/>
                <a:gd name="T1" fmla="*/ 0 h 155"/>
                <a:gd name="T2" fmla="*/ 338 w 705"/>
                <a:gd name="T3" fmla="*/ 151 h 155"/>
                <a:gd name="T4" fmla="*/ 0 w 705"/>
                <a:gd name="T5" fmla="*/ 151 h 155"/>
                <a:gd name="T6" fmla="*/ 0 w 705"/>
                <a:gd name="T7" fmla="*/ 155 h 155"/>
                <a:gd name="T8" fmla="*/ 1 w 705"/>
                <a:gd name="T9" fmla="*/ 155 h 155"/>
                <a:gd name="T10" fmla="*/ 11 w 705"/>
                <a:gd name="T11" fmla="*/ 155 h 155"/>
                <a:gd name="T12" fmla="*/ 340 w 705"/>
                <a:gd name="T13" fmla="*/ 155 h 155"/>
                <a:gd name="T14" fmla="*/ 530 w 705"/>
                <a:gd name="T15" fmla="*/ 4 h 155"/>
                <a:gd name="T16" fmla="*/ 705 w 705"/>
                <a:gd name="T17" fmla="*/ 112 h 155"/>
                <a:gd name="T18" fmla="*/ 528 w 705"/>
                <a:gd name="T1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5" h="155">
                  <a:moveTo>
                    <a:pt x="528" y="0"/>
                  </a:moveTo>
                  <a:cubicBezTo>
                    <a:pt x="436" y="0"/>
                    <a:pt x="358" y="65"/>
                    <a:pt x="338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2"/>
                    <a:pt x="0" y="153"/>
                    <a:pt x="0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340" y="155"/>
                    <a:pt x="340" y="155"/>
                    <a:pt x="340" y="155"/>
                  </a:cubicBezTo>
                  <a:cubicBezTo>
                    <a:pt x="360" y="68"/>
                    <a:pt x="437" y="4"/>
                    <a:pt x="530" y="4"/>
                  </a:cubicBezTo>
                  <a:cubicBezTo>
                    <a:pt x="607" y="4"/>
                    <a:pt x="673" y="48"/>
                    <a:pt x="705" y="112"/>
                  </a:cubicBezTo>
                  <a:cubicBezTo>
                    <a:pt x="673" y="46"/>
                    <a:pt x="606" y="0"/>
                    <a:pt x="528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xmlns="" id="{21847E7A-9ED5-4BAC-8D59-7020E3930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5" y="3579813"/>
              <a:ext cx="1273175" cy="19050"/>
            </a:xfrm>
            <a:custGeom>
              <a:avLst/>
              <a:gdLst>
                <a:gd name="T0" fmla="*/ 0 w 338"/>
                <a:gd name="T1" fmla="*/ 5 h 5"/>
                <a:gd name="T2" fmla="*/ 338 w 338"/>
                <a:gd name="T3" fmla="*/ 5 h 5"/>
                <a:gd name="T4" fmla="*/ 336 w 338"/>
                <a:gd name="T5" fmla="*/ 0 h 5"/>
                <a:gd name="T6" fmla="*/ 1 w 338"/>
                <a:gd name="T7" fmla="*/ 0 h 5"/>
                <a:gd name="T8" fmla="*/ 0 w 33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5">
                  <a:moveTo>
                    <a:pt x="0" y="5"/>
                  </a:moveTo>
                  <a:cubicBezTo>
                    <a:pt x="338" y="5"/>
                    <a:pt x="338" y="5"/>
                    <a:pt x="338" y="5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3"/>
                    <a:pt x="0" y="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xmlns="" id="{C3DB2835-2805-4941-B0FE-F1D0D3D84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2901951"/>
              <a:ext cx="1270000" cy="1265238"/>
            </a:xfrm>
            <a:custGeom>
              <a:avLst/>
              <a:gdLst>
                <a:gd name="T0" fmla="*/ 278 w 337"/>
                <a:gd name="T1" fmla="*/ 0 h 336"/>
                <a:gd name="T2" fmla="*/ 333 w 337"/>
                <a:gd name="T3" fmla="*/ 136 h 336"/>
                <a:gd name="T4" fmla="*/ 138 w 337"/>
                <a:gd name="T5" fmla="*/ 332 h 336"/>
                <a:gd name="T6" fmla="*/ 0 w 337"/>
                <a:gd name="T7" fmla="*/ 276 h 336"/>
                <a:gd name="T8" fmla="*/ 141 w 337"/>
                <a:gd name="T9" fmla="*/ 336 h 336"/>
                <a:gd name="T10" fmla="*/ 337 w 337"/>
                <a:gd name="T11" fmla="*/ 140 h 336"/>
                <a:gd name="T12" fmla="*/ 278 w 337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7" h="336">
                  <a:moveTo>
                    <a:pt x="278" y="0"/>
                  </a:moveTo>
                  <a:cubicBezTo>
                    <a:pt x="312" y="35"/>
                    <a:pt x="333" y="83"/>
                    <a:pt x="333" y="136"/>
                  </a:cubicBezTo>
                  <a:cubicBezTo>
                    <a:pt x="333" y="244"/>
                    <a:pt x="246" y="332"/>
                    <a:pt x="138" y="332"/>
                  </a:cubicBezTo>
                  <a:cubicBezTo>
                    <a:pt x="84" y="332"/>
                    <a:pt x="36" y="311"/>
                    <a:pt x="0" y="276"/>
                  </a:cubicBezTo>
                  <a:cubicBezTo>
                    <a:pt x="36" y="313"/>
                    <a:pt x="86" y="336"/>
                    <a:pt x="141" y="336"/>
                  </a:cubicBezTo>
                  <a:cubicBezTo>
                    <a:pt x="249" y="336"/>
                    <a:pt x="337" y="248"/>
                    <a:pt x="337" y="140"/>
                  </a:cubicBezTo>
                  <a:cubicBezTo>
                    <a:pt x="337" y="85"/>
                    <a:pt x="314" y="35"/>
                    <a:pt x="278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811878B9-22ED-4692-A108-DE5E55806F8A}"/>
              </a:ext>
            </a:extLst>
          </p:cNvPr>
          <p:cNvGrpSpPr/>
          <p:nvPr/>
        </p:nvGrpSpPr>
        <p:grpSpPr>
          <a:xfrm>
            <a:off x="2237220" y="2784476"/>
            <a:ext cx="3487737" cy="3486150"/>
            <a:chOff x="4183063" y="2784476"/>
            <a:chExt cx="3487737" cy="3486150"/>
          </a:xfrm>
          <a:effectLst>
            <a:outerShdw blurRad="165100" dist="12700" dir="2700000" sx="102000" sy="102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xmlns="" id="{217800B0-EA8A-4F83-A5CE-B5C508DF97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3063" y="2784476"/>
              <a:ext cx="1292225" cy="1289050"/>
            </a:xfrm>
            <a:custGeom>
              <a:avLst/>
              <a:gdLst>
                <a:gd name="T0" fmla="*/ 171 w 343"/>
                <a:gd name="T1" fmla="*/ 342 h 342"/>
                <a:gd name="T2" fmla="*/ 0 w 343"/>
                <a:gd name="T3" fmla="*/ 171 h 342"/>
                <a:gd name="T4" fmla="*/ 171 w 343"/>
                <a:gd name="T5" fmla="*/ 0 h 342"/>
                <a:gd name="T6" fmla="*/ 343 w 343"/>
                <a:gd name="T7" fmla="*/ 171 h 342"/>
                <a:gd name="T8" fmla="*/ 171 w 343"/>
                <a:gd name="T9" fmla="*/ 342 h 342"/>
                <a:gd name="T10" fmla="*/ 171 w 343"/>
                <a:gd name="T11" fmla="*/ 78 h 342"/>
                <a:gd name="T12" fmla="*/ 79 w 343"/>
                <a:gd name="T13" fmla="*/ 171 h 342"/>
                <a:gd name="T14" fmla="*/ 171 w 343"/>
                <a:gd name="T15" fmla="*/ 264 h 342"/>
                <a:gd name="T16" fmla="*/ 264 w 343"/>
                <a:gd name="T17" fmla="*/ 171 h 342"/>
                <a:gd name="T18" fmla="*/ 171 w 343"/>
                <a:gd name="T19" fmla="*/ 78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3" h="342">
                  <a:moveTo>
                    <a:pt x="171" y="342"/>
                  </a:moveTo>
                  <a:cubicBezTo>
                    <a:pt x="77" y="342"/>
                    <a:pt x="0" y="265"/>
                    <a:pt x="0" y="171"/>
                  </a:cubicBezTo>
                  <a:cubicBezTo>
                    <a:pt x="0" y="77"/>
                    <a:pt x="77" y="0"/>
                    <a:pt x="171" y="0"/>
                  </a:cubicBezTo>
                  <a:cubicBezTo>
                    <a:pt x="266" y="0"/>
                    <a:pt x="343" y="77"/>
                    <a:pt x="343" y="171"/>
                  </a:cubicBezTo>
                  <a:cubicBezTo>
                    <a:pt x="343" y="265"/>
                    <a:pt x="266" y="342"/>
                    <a:pt x="171" y="342"/>
                  </a:cubicBezTo>
                  <a:close/>
                  <a:moveTo>
                    <a:pt x="171" y="78"/>
                  </a:moveTo>
                  <a:cubicBezTo>
                    <a:pt x="120" y="78"/>
                    <a:pt x="79" y="120"/>
                    <a:pt x="79" y="171"/>
                  </a:cubicBezTo>
                  <a:cubicBezTo>
                    <a:pt x="79" y="222"/>
                    <a:pt x="120" y="264"/>
                    <a:pt x="171" y="264"/>
                  </a:cubicBezTo>
                  <a:cubicBezTo>
                    <a:pt x="223" y="264"/>
                    <a:pt x="264" y="222"/>
                    <a:pt x="264" y="171"/>
                  </a:cubicBezTo>
                  <a:cubicBezTo>
                    <a:pt x="264" y="120"/>
                    <a:pt x="223" y="78"/>
                    <a:pt x="171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6" name="Freeform 45">
              <a:extLst>
                <a:ext uri="{FF2B5EF4-FFF2-40B4-BE49-F238E27FC236}">
                  <a16:creationId xmlns:a16="http://schemas.microsoft.com/office/drawing/2014/main" xmlns="" id="{8ADC3ED1-C39A-4760-BB88-4E13F269E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063" y="2784476"/>
              <a:ext cx="1106488" cy="1108075"/>
            </a:xfrm>
            <a:custGeom>
              <a:avLst/>
              <a:gdLst>
                <a:gd name="T0" fmla="*/ 4 w 294"/>
                <a:gd name="T1" fmla="*/ 175 h 294"/>
                <a:gd name="T2" fmla="*/ 175 w 294"/>
                <a:gd name="T3" fmla="*/ 3 h 294"/>
                <a:gd name="T4" fmla="*/ 294 w 294"/>
                <a:gd name="T5" fmla="*/ 52 h 294"/>
                <a:gd name="T6" fmla="*/ 171 w 294"/>
                <a:gd name="T7" fmla="*/ 0 h 294"/>
                <a:gd name="T8" fmla="*/ 0 w 294"/>
                <a:gd name="T9" fmla="*/ 171 h 294"/>
                <a:gd name="T10" fmla="*/ 52 w 294"/>
                <a:gd name="T11" fmla="*/ 294 h 294"/>
                <a:gd name="T12" fmla="*/ 4 w 294"/>
                <a:gd name="T13" fmla="*/ 17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294">
                  <a:moveTo>
                    <a:pt x="4" y="175"/>
                  </a:moveTo>
                  <a:cubicBezTo>
                    <a:pt x="4" y="80"/>
                    <a:pt x="81" y="3"/>
                    <a:pt x="175" y="3"/>
                  </a:cubicBezTo>
                  <a:cubicBezTo>
                    <a:pt x="221" y="3"/>
                    <a:pt x="263" y="22"/>
                    <a:pt x="294" y="52"/>
                  </a:cubicBezTo>
                  <a:cubicBezTo>
                    <a:pt x="263" y="20"/>
                    <a:pt x="220" y="0"/>
                    <a:pt x="171" y="0"/>
                  </a:cubicBezTo>
                  <a:cubicBezTo>
                    <a:pt x="77" y="0"/>
                    <a:pt x="0" y="77"/>
                    <a:pt x="0" y="171"/>
                  </a:cubicBezTo>
                  <a:cubicBezTo>
                    <a:pt x="0" y="219"/>
                    <a:pt x="20" y="263"/>
                    <a:pt x="52" y="294"/>
                  </a:cubicBezTo>
                  <a:cubicBezTo>
                    <a:pt x="22" y="263"/>
                    <a:pt x="4" y="221"/>
                    <a:pt x="4" y="17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62" name="Freeform 51">
              <a:extLst>
                <a:ext uri="{FF2B5EF4-FFF2-40B4-BE49-F238E27FC236}">
                  <a16:creationId xmlns:a16="http://schemas.microsoft.com/office/drawing/2014/main" xmlns="" id="{E9C28F5B-B6AB-4572-A720-A5E8C4A37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6675" y="3749676"/>
              <a:ext cx="2524125" cy="2520950"/>
            </a:xfrm>
            <a:custGeom>
              <a:avLst/>
              <a:gdLst>
                <a:gd name="T0" fmla="*/ 593 w 670"/>
                <a:gd name="T1" fmla="*/ 316 h 669"/>
                <a:gd name="T2" fmla="*/ 352 w 670"/>
                <a:gd name="T3" fmla="*/ 288 h 669"/>
                <a:gd name="T4" fmla="*/ 64 w 670"/>
                <a:gd name="T5" fmla="*/ 0 h 669"/>
                <a:gd name="T6" fmla="*/ 0 w 670"/>
                <a:gd name="T7" fmla="*/ 64 h 669"/>
                <a:gd name="T8" fmla="*/ 288 w 670"/>
                <a:gd name="T9" fmla="*/ 351 h 669"/>
                <a:gd name="T10" fmla="*/ 316 w 670"/>
                <a:gd name="T11" fmla="*/ 593 h 669"/>
                <a:gd name="T12" fmla="*/ 593 w 670"/>
                <a:gd name="T13" fmla="*/ 593 h 669"/>
                <a:gd name="T14" fmla="*/ 593 w 670"/>
                <a:gd name="T15" fmla="*/ 316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0" h="669">
                  <a:moveTo>
                    <a:pt x="593" y="316"/>
                  </a:moveTo>
                  <a:cubicBezTo>
                    <a:pt x="528" y="250"/>
                    <a:pt x="427" y="241"/>
                    <a:pt x="352" y="28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49" y="26"/>
                    <a:pt x="27" y="48"/>
                    <a:pt x="0" y="64"/>
                  </a:cubicBezTo>
                  <a:cubicBezTo>
                    <a:pt x="288" y="351"/>
                    <a:pt x="288" y="351"/>
                    <a:pt x="288" y="351"/>
                  </a:cubicBezTo>
                  <a:cubicBezTo>
                    <a:pt x="242" y="427"/>
                    <a:pt x="251" y="527"/>
                    <a:pt x="316" y="593"/>
                  </a:cubicBezTo>
                  <a:cubicBezTo>
                    <a:pt x="393" y="669"/>
                    <a:pt x="517" y="669"/>
                    <a:pt x="593" y="593"/>
                  </a:cubicBezTo>
                  <a:cubicBezTo>
                    <a:pt x="670" y="516"/>
                    <a:pt x="670" y="392"/>
                    <a:pt x="593" y="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63" name="Freeform 52">
              <a:extLst>
                <a:ext uri="{FF2B5EF4-FFF2-40B4-BE49-F238E27FC236}">
                  <a16:creationId xmlns:a16="http://schemas.microsoft.com/office/drawing/2014/main" xmlns="" id="{C50A71F3-2363-4B83-9448-62967F3B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5" y="4932363"/>
              <a:ext cx="1336675" cy="1338263"/>
            </a:xfrm>
            <a:custGeom>
              <a:avLst/>
              <a:gdLst>
                <a:gd name="T0" fmla="*/ 278 w 355"/>
                <a:gd name="T1" fmla="*/ 2 h 355"/>
                <a:gd name="T2" fmla="*/ 276 w 355"/>
                <a:gd name="T3" fmla="*/ 0 h 355"/>
                <a:gd name="T4" fmla="*/ 275 w 355"/>
                <a:gd name="T5" fmla="*/ 275 h 355"/>
                <a:gd name="T6" fmla="*/ 0 w 355"/>
                <a:gd name="T7" fmla="*/ 277 h 355"/>
                <a:gd name="T8" fmla="*/ 1 w 355"/>
                <a:gd name="T9" fmla="*/ 279 h 355"/>
                <a:gd name="T10" fmla="*/ 278 w 355"/>
                <a:gd name="T11" fmla="*/ 279 h 355"/>
                <a:gd name="T12" fmla="*/ 278 w 355"/>
                <a:gd name="T13" fmla="*/ 2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355">
                  <a:moveTo>
                    <a:pt x="278" y="2"/>
                  </a:moveTo>
                  <a:cubicBezTo>
                    <a:pt x="278" y="1"/>
                    <a:pt x="277" y="1"/>
                    <a:pt x="276" y="0"/>
                  </a:cubicBezTo>
                  <a:cubicBezTo>
                    <a:pt x="351" y="77"/>
                    <a:pt x="350" y="199"/>
                    <a:pt x="275" y="275"/>
                  </a:cubicBezTo>
                  <a:cubicBezTo>
                    <a:pt x="199" y="351"/>
                    <a:pt x="76" y="351"/>
                    <a:pt x="0" y="277"/>
                  </a:cubicBezTo>
                  <a:cubicBezTo>
                    <a:pt x="0" y="277"/>
                    <a:pt x="1" y="278"/>
                    <a:pt x="1" y="279"/>
                  </a:cubicBezTo>
                  <a:cubicBezTo>
                    <a:pt x="78" y="355"/>
                    <a:pt x="202" y="355"/>
                    <a:pt x="278" y="279"/>
                  </a:cubicBezTo>
                  <a:cubicBezTo>
                    <a:pt x="355" y="202"/>
                    <a:pt x="355" y="78"/>
                    <a:pt x="278" y="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65" name="Freeform 54">
              <a:extLst>
                <a:ext uri="{FF2B5EF4-FFF2-40B4-BE49-F238E27FC236}">
                  <a16:creationId xmlns:a16="http://schemas.microsoft.com/office/drawing/2014/main" xmlns="" id="{B0425FE3-0EB7-4E02-97EE-25C515B58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4800" y="3749676"/>
              <a:ext cx="2214563" cy="1719263"/>
            </a:xfrm>
            <a:custGeom>
              <a:avLst/>
              <a:gdLst>
                <a:gd name="T0" fmla="*/ 530 w 588"/>
                <a:gd name="T1" fmla="*/ 316 h 456"/>
                <a:gd name="T2" fmla="*/ 289 w 588"/>
                <a:gd name="T3" fmla="*/ 288 h 456"/>
                <a:gd name="T4" fmla="*/ 1 w 588"/>
                <a:gd name="T5" fmla="*/ 0 h 456"/>
                <a:gd name="T6" fmla="*/ 0 w 588"/>
                <a:gd name="T7" fmla="*/ 2 h 456"/>
                <a:gd name="T8" fmla="*/ 1 w 588"/>
                <a:gd name="T9" fmla="*/ 3 h 456"/>
                <a:gd name="T10" fmla="*/ 289 w 588"/>
                <a:gd name="T11" fmla="*/ 291 h 456"/>
                <a:gd name="T12" fmla="*/ 530 w 588"/>
                <a:gd name="T13" fmla="*/ 320 h 456"/>
                <a:gd name="T14" fmla="*/ 587 w 588"/>
                <a:gd name="T15" fmla="*/ 456 h 456"/>
                <a:gd name="T16" fmla="*/ 530 w 588"/>
                <a:gd name="T17" fmla="*/ 31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8" h="456">
                  <a:moveTo>
                    <a:pt x="530" y="316"/>
                  </a:moveTo>
                  <a:cubicBezTo>
                    <a:pt x="465" y="250"/>
                    <a:pt x="364" y="241"/>
                    <a:pt x="289" y="288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89" y="291"/>
                    <a:pt x="289" y="291"/>
                    <a:pt x="289" y="291"/>
                  </a:cubicBezTo>
                  <a:cubicBezTo>
                    <a:pt x="364" y="245"/>
                    <a:pt x="465" y="254"/>
                    <a:pt x="530" y="320"/>
                  </a:cubicBezTo>
                  <a:cubicBezTo>
                    <a:pt x="568" y="357"/>
                    <a:pt x="587" y="407"/>
                    <a:pt x="587" y="456"/>
                  </a:cubicBezTo>
                  <a:cubicBezTo>
                    <a:pt x="588" y="405"/>
                    <a:pt x="569" y="355"/>
                    <a:pt x="530" y="3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66" name="Freeform 55">
              <a:extLst>
                <a:ext uri="{FF2B5EF4-FFF2-40B4-BE49-F238E27FC236}">
                  <a16:creationId xmlns:a16="http://schemas.microsoft.com/office/drawing/2014/main" xmlns="" id="{E63A6AC0-02B2-46F0-BA66-CB6BDD581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6675" y="3979863"/>
              <a:ext cx="1096963" cy="1092200"/>
            </a:xfrm>
            <a:custGeom>
              <a:avLst/>
              <a:gdLst>
                <a:gd name="T0" fmla="*/ 5 w 291"/>
                <a:gd name="T1" fmla="*/ 0 h 290"/>
                <a:gd name="T2" fmla="*/ 0 w 291"/>
                <a:gd name="T3" fmla="*/ 3 h 290"/>
                <a:gd name="T4" fmla="*/ 288 w 291"/>
                <a:gd name="T5" fmla="*/ 290 h 290"/>
                <a:gd name="T6" fmla="*/ 291 w 291"/>
                <a:gd name="T7" fmla="*/ 286 h 290"/>
                <a:gd name="T8" fmla="*/ 5 w 291"/>
                <a:gd name="T9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290">
                  <a:moveTo>
                    <a:pt x="5" y="0"/>
                  </a:moveTo>
                  <a:cubicBezTo>
                    <a:pt x="3" y="1"/>
                    <a:pt x="2" y="2"/>
                    <a:pt x="0" y="3"/>
                  </a:cubicBezTo>
                  <a:cubicBezTo>
                    <a:pt x="288" y="290"/>
                    <a:pt x="288" y="290"/>
                    <a:pt x="288" y="290"/>
                  </a:cubicBezTo>
                  <a:cubicBezTo>
                    <a:pt x="291" y="286"/>
                    <a:pt x="291" y="286"/>
                    <a:pt x="291" y="286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D6739A8-6D84-4F3E-B674-2263E5053B12}"/>
              </a:ext>
            </a:extLst>
          </p:cNvPr>
          <p:cNvGrpSpPr/>
          <p:nvPr/>
        </p:nvGrpSpPr>
        <p:grpSpPr>
          <a:xfrm>
            <a:off x="4399395" y="4948238"/>
            <a:ext cx="1027113" cy="1028700"/>
            <a:chOff x="6345238" y="4948238"/>
            <a:chExt cx="1027113" cy="1028700"/>
          </a:xfrm>
          <a:effectLst>
            <a:outerShdw blurRad="114300" dist="76200" dir="2700000" sx="102000" sy="102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Oval 56">
              <a:extLst>
                <a:ext uri="{FF2B5EF4-FFF2-40B4-BE49-F238E27FC236}">
                  <a16:creationId xmlns:a16="http://schemas.microsoft.com/office/drawing/2014/main" xmlns="" id="{31BE5E29-84CC-4836-9CD7-DF35D73E4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5238" y="4948238"/>
              <a:ext cx="1027113" cy="10287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68" name="Oval 57">
              <a:extLst>
                <a:ext uri="{FF2B5EF4-FFF2-40B4-BE49-F238E27FC236}">
                  <a16:creationId xmlns:a16="http://schemas.microsoft.com/office/drawing/2014/main" xmlns="" id="{67EFFE5E-7AF4-40B5-B772-C4A2B9D41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525" y="4962526"/>
              <a:ext cx="998538" cy="1000125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DDE4BCA7-86A6-465F-A2BA-BD1E016AD5DE}"/>
              </a:ext>
            </a:extLst>
          </p:cNvPr>
          <p:cNvGrpSpPr/>
          <p:nvPr/>
        </p:nvGrpSpPr>
        <p:grpSpPr>
          <a:xfrm>
            <a:off x="5253470" y="2919413"/>
            <a:ext cx="1027113" cy="1028700"/>
            <a:chOff x="6345238" y="4948238"/>
            <a:chExt cx="1027113" cy="1028700"/>
          </a:xfrm>
          <a:effectLst>
            <a:outerShdw blurRad="114300" dist="76200" dir="2700000" sx="102000" sy="102000" algn="tl" rotWithShape="0">
              <a:prstClr val="black">
                <a:alpha val="40000"/>
              </a:prstClr>
            </a:outerShdw>
          </a:effectLst>
        </p:grpSpPr>
        <p:sp>
          <p:nvSpPr>
            <p:cNvPr id="79" name="Oval 56">
              <a:extLst>
                <a:ext uri="{FF2B5EF4-FFF2-40B4-BE49-F238E27FC236}">
                  <a16:creationId xmlns:a16="http://schemas.microsoft.com/office/drawing/2014/main" xmlns="" id="{140CFB75-C8FA-4E71-81EC-1A0C0310E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5238" y="4948238"/>
              <a:ext cx="1027113" cy="10287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80" name="Oval 57">
              <a:extLst>
                <a:ext uri="{FF2B5EF4-FFF2-40B4-BE49-F238E27FC236}">
                  <a16:creationId xmlns:a16="http://schemas.microsoft.com/office/drawing/2014/main" xmlns="" id="{5861D079-FC20-4288-A046-AE5219348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525" y="4962526"/>
              <a:ext cx="998538" cy="1000125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D27A5D86-EAEE-43AD-9042-7D557909D8A2}"/>
              </a:ext>
            </a:extLst>
          </p:cNvPr>
          <p:cNvGrpSpPr/>
          <p:nvPr/>
        </p:nvGrpSpPr>
        <p:grpSpPr>
          <a:xfrm>
            <a:off x="4413682" y="881062"/>
            <a:ext cx="1027113" cy="1028700"/>
            <a:chOff x="6345238" y="4948238"/>
            <a:chExt cx="1027113" cy="1028700"/>
          </a:xfrm>
          <a:effectLst>
            <a:outerShdw blurRad="114300" dist="76200" dir="2700000" sx="102000" sy="102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Oval 56">
              <a:extLst>
                <a:ext uri="{FF2B5EF4-FFF2-40B4-BE49-F238E27FC236}">
                  <a16:creationId xmlns:a16="http://schemas.microsoft.com/office/drawing/2014/main" xmlns="" id="{324E3F25-1B6B-4EA3-85D8-27C83D6EB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5238" y="4948238"/>
              <a:ext cx="1027113" cy="10287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83" name="Oval 57">
              <a:extLst>
                <a:ext uri="{FF2B5EF4-FFF2-40B4-BE49-F238E27FC236}">
                  <a16:creationId xmlns:a16="http://schemas.microsoft.com/office/drawing/2014/main" xmlns="" id="{915C94AE-060E-4359-B670-4B3034F0E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525" y="4962526"/>
              <a:ext cx="998538" cy="1000125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sp>
        <p:nvSpPr>
          <p:cNvPr id="88" name="Freeform 144">
            <a:extLst>
              <a:ext uri="{FF2B5EF4-FFF2-40B4-BE49-F238E27FC236}">
                <a16:creationId xmlns:a16="http://schemas.microsoft.com/office/drawing/2014/main" xmlns="" id="{E398FBB5-3149-468C-9BE9-A4F34599850E}"/>
              </a:ext>
            </a:extLst>
          </p:cNvPr>
          <p:cNvSpPr>
            <a:spLocks noEditPoints="1"/>
          </p:cNvSpPr>
          <p:nvPr/>
        </p:nvSpPr>
        <p:spPr bwMode="auto">
          <a:xfrm>
            <a:off x="5463020" y="3286125"/>
            <a:ext cx="612775" cy="346075"/>
          </a:xfrm>
          <a:custGeom>
            <a:avLst/>
            <a:gdLst>
              <a:gd name="T0" fmla="*/ 38 w 161"/>
              <a:gd name="T1" fmla="*/ 74 h 91"/>
              <a:gd name="T2" fmla="*/ 38 w 161"/>
              <a:gd name="T3" fmla="*/ 68 h 91"/>
              <a:gd name="T4" fmla="*/ 47 w 161"/>
              <a:gd name="T5" fmla="*/ 59 h 91"/>
              <a:gd name="T6" fmla="*/ 52 w 161"/>
              <a:gd name="T7" fmla="*/ 64 h 91"/>
              <a:gd name="T8" fmla="*/ 45 w 161"/>
              <a:gd name="T9" fmla="*/ 74 h 91"/>
              <a:gd name="T10" fmla="*/ 98 w 161"/>
              <a:gd name="T11" fmla="*/ 66 h 91"/>
              <a:gd name="T12" fmla="*/ 118 w 161"/>
              <a:gd name="T13" fmla="*/ 75 h 91"/>
              <a:gd name="T14" fmla="*/ 118 w 161"/>
              <a:gd name="T15" fmla="*/ 66 h 91"/>
              <a:gd name="T16" fmla="*/ 99 w 161"/>
              <a:gd name="T17" fmla="*/ 81 h 91"/>
              <a:gd name="T18" fmla="*/ 108 w 161"/>
              <a:gd name="T19" fmla="*/ 82 h 91"/>
              <a:gd name="T20" fmla="*/ 109 w 161"/>
              <a:gd name="T21" fmla="*/ 75 h 91"/>
              <a:gd name="T22" fmla="*/ 88 w 161"/>
              <a:gd name="T23" fmla="*/ 87 h 91"/>
              <a:gd name="T24" fmla="*/ 97 w 161"/>
              <a:gd name="T25" fmla="*/ 88 h 91"/>
              <a:gd name="T26" fmla="*/ 99 w 161"/>
              <a:gd name="T27" fmla="*/ 81 h 91"/>
              <a:gd name="T28" fmla="*/ 75 w 161"/>
              <a:gd name="T29" fmla="*/ 89 h 91"/>
              <a:gd name="T30" fmla="*/ 86 w 161"/>
              <a:gd name="T31" fmla="*/ 88 h 91"/>
              <a:gd name="T32" fmla="*/ 51 w 161"/>
              <a:gd name="T33" fmla="*/ 81 h 91"/>
              <a:gd name="T34" fmla="*/ 62 w 161"/>
              <a:gd name="T35" fmla="*/ 62 h 91"/>
              <a:gd name="T36" fmla="*/ 55 w 161"/>
              <a:gd name="T37" fmla="*/ 63 h 91"/>
              <a:gd name="T38" fmla="*/ 44 w 161"/>
              <a:gd name="T39" fmla="*/ 82 h 91"/>
              <a:gd name="T40" fmla="*/ 51 w 161"/>
              <a:gd name="T41" fmla="*/ 81 h 91"/>
              <a:gd name="T42" fmla="*/ 71 w 161"/>
              <a:gd name="T43" fmla="*/ 74 h 91"/>
              <a:gd name="T44" fmla="*/ 66 w 161"/>
              <a:gd name="T45" fmla="*/ 66 h 91"/>
              <a:gd name="T46" fmla="*/ 53 w 161"/>
              <a:gd name="T47" fmla="*/ 79 h 91"/>
              <a:gd name="T48" fmla="*/ 58 w 161"/>
              <a:gd name="T49" fmla="*/ 87 h 91"/>
              <a:gd name="T50" fmla="*/ 74 w 161"/>
              <a:gd name="T51" fmla="*/ 85 h 91"/>
              <a:gd name="T52" fmla="*/ 75 w 161"/>
              <a:gd name="T53" fmla="*/ 76 h 91"/>
              <a:gd name="T54" fmla="*/ 69 w 161"/>
              <a:gd name="T55" fmla="*/ 77 h 91"/>
              <a:gd name="T56" fmla="*/ 63 w 161"/>
              <a:gd name="T57" fmla="*/ 90 h 91"/>
              <a:gd name="T58" fmla="*/ 70 w 161"/>
              <a:gd name="T59" fmla="*/ 90 h 91"/>
              <a:gd name="T60" fmla="*/ 138 w 161"/>
              <a:gd name="T61" fmla="*/ 1 h 91"/>
              <a:gd name="T62" fmla="*/ 134 w 161"/>
              <a:gd name="T63" fmla="*/ 55 h 91"/>
              <a:gd name="T64" fmla="*/ 161 w 161"/>
              <a:gd name="T65" fmla="*/ 44 h 91"/>
              <a:gd name="T66" fmla="*/ 87 w 161"/>
              <a:gd name="T67" fmla="*/ 24 h 91"/>
              <a:gd name="T68" fmla="*/ 79 w 161"/>
              <a:gd name="T69" fmla="*/ 24 h 91"/>
              <a:gd name="T70" fmla="*/ 55 w 161"/>
              <a:gd name="T71" fmla="*/ 36 h 91"/>
              <a:gd name="T72" fmla="*/ 77 w 161"/>
              <a:gd name="T73" fmla="*/ 41 h 91"/>
              <a:gd name="T74" fmla="*/ 118 w 161"/>
              <a:gd name="T75" fmla="*/ 66 h 91"/>
              <a:gd name="T76" fmla="*/ 125 w 161"/>
              <a:gd name="T77" fmla="*/ 57 h 91"/>
              <a:gd name="T78" fmla="*/ 118 w 161"/>
              <a:gd name="T79" fmla="*/ 66 h 91"/>
              <a:gd name="T80" fmla="*/ 41 w 161"/>
              <a:gd name="T81" fmla="*/ 65 h 91"/>
              <a:gd name="T82" fmla="*/ 23 w 161"/>
              <a:gd name="T83" fmla="*/ 60 h 91"/>
              <a:gd name="T84" fmla="*/ 33 w 161"/>
              <a:gd name="T85" fmla="*/ 0 h 91"/>
              <a:gd name="T86" fmla="*/ 39 w 161"/>
              <a:gd name="T87" fmla="*/ 66 h 91"/>
              <a:gd name="T88" fmla="*/ 53 w 161"/>
              <a:gd name="T89" fmla="*/ 23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61" h="91">
                <a:moveTo>
                  <a:pt x="42" y="76"/>
                </a:moveTo>
                <a:cubicBezTo>
                  <a:pt x="41" y="76"/>
                  <a:pt x="39" y="75"/>
                  <a:pt x="38" y="74"/>
                </a:cubicBezTo>
                <a:cubicBezTo>
                  <a:pt x="37" y="74"/>
                  <a:pt x="36" y="72"/>
                  <a:pt x="36" y="71"/>
                </a:cubicBezTo>
                <a:cubicBezTo>
                  <a:pt x="36" y="70"/>
                  <a:pt x="37" y="69"/>
                  <a:pt x="38" y="68"/>
                </a:cubicBezTo>
                <a:cubicBezTo>
                  <a:pt x="44" y="61"/>
                  <a:pt x="44" y="61"/>
                  <a:pt x="44" y="61"/>
                </a:cubicBezTo>
                <a:cubicBezTo>
                  <a:pt x="45" y="60"/>
                  <a:pt x="46" y="59"/>
                  <a:pt x="47" y="59"/>
                </a:cubicBezTo>
                <a:cubicBezTo>
                  <a:pt x="48" y="59"/>
                  <a:pt x="50" y="59"/>
                  <a:pt x="51" y="60"/>
                </a:cubicBezTo>
                <a:cubicBezTo>
                  <a:pt x="52" y="61"/>
                  <a:pt x="52" y="62"/>
                  <a:pt x="52" y="64"/>
                </a:cubicBezTo>
                <a:cubicBezTo>
                  <a:pt x="52" y="65"/>
                  <a:pt x="52" y="66"/>
                  <a:pt x="51" y="67"/>
                </a:cubicBezTo>
                <a:cubicBezTo>
                  <a:pt x="45" y="74"/>
                  <a:pt x="45" y="74"/>
                  <a:pt x="45" y="74"/>
                </a:cubicBezTo>
                <a:cubicBezTo>
                  <a:pt x="44" y="75"/>
                  <a:pt x="43" y="76"/>
                  <a:pt x="42" y="76"/>
                </a:cubicBezTo>
                <a:close/>
                <a:moveTo>
                  <a:pt x="98" y="66"/>
                </a:moveTo>
                <a:cubicBezTo>
                  <a:pt x="98" y="66"/>
                  <a:pt x="110" y="76"/>
                  <a:pt x="113" y="76"/>
                </a:cubicBezTo>
                <a:cubicBezTo>
                  <a:pt x="115" y="77"/>
                  <a:pt x="116" y="76"/>
                  <a:pt x="118" y="75"/>
                </a:cubicBezTo>
                <a:cubicBezTo>
                  <a:pt x="119" y="73"/>
                  <a:pt x="120" y="72"/>
                  <a:pt x="120" y="70"/>
                </a:cubicBezTo>
                <a:cubicBezTo>
                  <a:pt x="120" y="68"/>
                  <a:pt x="119" y="67"/>
                  <a:pt x="118" y="66"/>
                </a:cubicBezTo>
                <a:moveTo>
                  <a:pt x="89" y="72"/>
                </a:moveTo>
                <a:cubicBezTo>
                  <a:pt x="99" y="81"/>
                  <a:pt x="99" y="81"/>
                  <a:pt x="99" y="81"/>
                </a:cubicBezTo>
                <a:cubicBezTo>
                  <a:pt x="100" y="82"/>
                  <a:pt x="101" y="83"/>
                  <a:pt x="103" y="83"/>
                </a:cubicBezTo>
                <a:cubicBezTo>
                  <a:pt x="105" y="83"/>
                  <a:pt x="106" y="83"/>
                  <a:pt x="108" y="82"/>
                </a:cubicBezTo>
                <a:cubicBezTo>
                  <a:pt x="109" y="80"/>
                  <a:pt x="110" y="79"/>
                  <a:pt x="110" y="77"/>
                </a:cubicBezTo>
                <a:cubicBezTo>
                  <a:pt x="110" y="76"/>
                  <a:pt x="109" y="75"/>
                  <a:pt x="109" y="75"/>
                </a:cubicBezTo>
                <a:moveTo>
                  <a:pt x="83" y="83"/>
                </a:moveTo>
                <a:cubicBezTo>
                  <a:pt x="88" y="87"/>
                  <a:pt x="88" y="87"/>
                  <a:pt x="88" y="87"/>
                </a:cubicBezTo>
                <a:cubicBezTo>
                  <a:pt x="89" y="89"/>
                  <a:pt x="90" y="90"/>
                  <a:pt x="92" y="90"/>
                </a:cubicBezTo>
                <a:cubicBezTo>
                  <a:pt x="94" y="90"/>
                  <a:pt x="96" y="89"/>
                  <a:pt x="97" y="88"/>
                </a:cubicBezTo>
                <a:cubicBezTo>
                  <a:pt x="98" y="87"/>
                  <a:pt x="99" y="85"/>
                  <a:pt x="99" y="83"/>
                </a:cubicBezTo>
                <a:cubicBezTo>
                  <a:pt x="99" y="82"/>
                  <a:pt x="99" y="82"/>
                  <a:pt x="99" y="81"/>
                </a:cubicBezTo>
                <a:moveTo>
                  <a:pt x="72" y="87"/>
                </a:moveTo>
                <a:cubicBezTo>
                  <a:pt x="75" y="89"/>
                  <a:pt x="75" y="89"/>
                  <a:pt x="75" y="89"/>
                </a:cubicBezTo>
                <a:cubicBezTo>
                  <a:pt x="76" y="90"/>
                  <a:pt x="78" y="90"/>
                  <a:pt x="81" y="90"/>
                </a:cubicBezTo>
                <a:cubicBezTo>
                  <a:pt x="83" y="90"/>
                  <a:pt x="85" y="90"/>
                  <a:pt x="86" y="88"/>
                </a:cubicBezTo>
                <a:cubicBezTo>
                  <a:pt x="86" y="88"/>
                  <a:pt x="87" y="87"/>
                  <a:pt x="87" y="87"/>
                </a:cubicBezTo>
                <a:moveTo>
                  <a:pt x="51" y="81"/>
                </a:moveTo>
                <a:cubicBezTo>
                  <a:pt x="62" y="69"/>
                  <a:pt x="62" y="69"/>
                  <a:pt x="62" y="69"/>
                </a:cubicBezTo>
                <a:cubicBezTo>
                  <a:pt x="64" y="67"/>
                  <a:pt x="64" y="64"/>
                  <a:pt x="62" y="62"/>
                </a:cubicBezTo>
                <a:cubicBezTo>
                  <a:pt x="61" y="61"/>
                  <a:pt x="59" y="61"/>
                  <a:pt x="58" y="61"/>
                </a:cubicBezTo>
                <a:cubicBezTo>
                  <a:pt x="57" y="61"/>
                  <a:pt x="56" y="62"/>
                  <a:pt x="55" y="63"/>
                </a:cubicBezTo>
                <a:cubicBezTo>
                  <a:pt x="44" y="75"/>
                  <a:pt x="44" y="75"/>
                  <a:pt x="44" y="75"/>
                </a:cubicBezTo>
                <a:cubicBezTo>
                  <a:pt x="42" y="77"/>
                  <a:pt x="43" y="80"/>
                  <a:pt x="44" y="82"/>
                </a:cubicBezTo>
                <a:cubicBezTo>
                  <a:pt x="46" y="83"/>
                  <a:pt x="47" y="83"/>
                  <a:pt x="48" y="83"/>
                </a:cubicBezTo>
                <a:cubicBezTo>
                  <a:pt x="50" y="83"/>
                  <a:pt x="51" y="82"/>
                  <a:pt x="51" y="81"/>
                </a:cubicBezTo>
                <a:close/>
                <a:moveTo>
                  <a:pt x="60" y="86"/>
                </a:moveTo>
                <a:cubicBezTo>
                  <a:pt x="71" y="74"/>
                  <a:pt x="71" y="74"/>
                  <a:pt x="71" y="74"/>
                </a:cubicBezTo>
                <a:cubicBezTo>
                  <a:pt x="72" y="72"/>
                  <a:pt x="72" y="69"/>
                  <a:pt x="70" y="68"/>
                </a:cubicBezTo>
                <a:cubicBezTo>
                  <a:pt x="69" y="67"/>
                  <a:pt x="68" y="66"/>
                  <a:pt x="66" y="66"/>
                </a:cubicBezTo>
                <a:cubicBezTo>
                  <a:pt x="65" y="67"/>
                  <a:pt x="64" y="67"/>
                  <a:pt x="63" y="68"/>
                </a:cubicBezTo>
                <a:cubicBezTo>
                  <a:pt x="53" y="79"/>
                  <a:pt x="53" y="79"/>
                  <a:pt x="53" y="79"/>
                </a:cubicBezTo>
                <a:cubicBezTo>
                  <a:pt x="51" y="81"/>
                  <a:pt x="52" y="84"/>
                  <a:pt x="54" y="86"/>
                </a:cubicBezTo>
                <a:cubicBezTo>
                  <a:pt x="55" y="87"/>
                  <a:pt x="56" y="87"/>
                  <a:pt x="58" y="87"/>
                </a:cubicBezTo>
                <a:cubicBezTo>
                  <a:pt x="59" y="87"/>
                  <a:pt x="60" y="87"/>
                  <a:pt x="60" y="86"/>
                </a:cubicBezTo>
                <a:close/>
                <a:moveTo>
                  <a:pt x="74" y="85"/>
                </a:moveTo>
                <a:cubicBezTo>
                  <a:pt x="76" y="83"/>
                  <a:pt x="76" y="83"/>
                  <a:pt x="76" y="83"/>
                </a:cubicBezTo>
                <a:cubicBezTo>
                  <a:pt x="78" y="81"/>
                  <a:pt x="77" y="78"/>
                  <a:pt x="75" y="76"/>
                </a:cubicBezTo>
                <a:cubicBezTo>
                  <a:pt x="74" y="75"/>
                  <a:pt x="73" y="75"/>
                  <a:pt x="72" y="75"/>
                </a:cubicBezTo>
                <a:cubicBezTo>
                  <a:pt x="70" y="75"/>
                  <a:pt x="69" y="76"/>
                  <a:pt x="69" y="77"/>
                </a:cubicBezTo>
                <a:cubicBezTo>
                  <a:pt x="63" y="83"/>
                  <a:pt x="63" y="83"/>
                  <a:pt x="63" y="83"/>
                </a:cubicBezTo>
                <a:cubicBezTo>
                  <a:pt x="61" y="85"/>
                  <a:pt x="61" y="88"/>
                  <a:pt x="63" y="90"/>
                </a:cubicBezTo>
                <a:cubicBezTo>
                  <a:pt x="64" y="91"/>
                  <a:pt x="66" y="91"/>
                  <a:pt x="67" y="91"/>
                </a:cubicBezTo>
                <a:cubicBezTo>
                  <a:pt x="68" y="91"/>
                  <a:pt x="69" y="90"/>
                  <a:pt x="70" y="90"/>
                </a:cubicBezTo>
                <a:lnTo>
                  <a:pt x="74" y="85"/>
                </a:lnTo>
                <a:close/>
                <a:moveTo>
                  <a:pt x="138" y="1"/>
                </a:moveTo>
                <a:cubicBezTo>
                  <a:pt x="128" y="6"/>
                  <a:pt x="113" y="14"/>
                  <a:pt x="111" y="15"/>
                </a:cubicBezTo>
                <a:cubicBezTo>
                  <a:pt x="113" y="19"/>
                  <a:pt x="122" y="35"/>
                  <a:pt x="134" y="55"/>
                </a:cubicBezTo>
                <a:cubicBezTo>
                  <a:pt x="135" y="57"/>
                  <a:pt x="135" y="57"/>
                  <a:pt x="135" y="57"/>
                </a:cubicBezTo>
                <a:cubicBezTo>
                  <a:pt x="161" y="44"/>
                  <a:pt x="161" y="44"/>
                  <a:pt x="161" y="44"/>
                </a:cubicBezTo>
                <a:moveTo>
                  <a:pt x="114" y="21"/>
                </a:moveTo>
                <a:cubicBezTo>
                  <a:pt x="101" y="16"/>
                  <a:pt x="95" y="24"/>
                  <a:pt x="87" y="24"/>
                </a:cubicBezTo>
                <a:cubicBezTo>
                  <a:pt x="84" y="24"/>
                  <a:pt x="81" y="24"/>
                  <a:pt x="80" y="24"/>
                </a:cubicBezTo>
                <a:cubicBezTo>
                  <a:pt x="80" y="24"/>
                  <a:pt x="80" y="24"/>
                  <a:pt x="79" y="24"/>
                </a:cubicBezTo>
                <a:cubicBezTo>
                  <a:pt x="79" y="24"/>
                  <a:pt x="78" y="24"/>
                  <a:pt x="77" y="25"/>
                </a:cubicBezTo>
                <a:cubicBezTo>
                  <a:pt x="55" y="36"/>
                  <a:pt x="55" y="36"/>
                  <a:pt x="55" y="36"/>
                </a:cubicBezTo>
                <a:cubicBezTo>
                  <a:pt x="45" y="41"/>
                  <a:pt x="55" y="49"/>
                  <a:pt x="59" y="48"/>
                </a:cubicBezTo>
                <a:cubicBezTo>
                  <a:pt x="62" y="47"/>
                  <a:pt x="71" y="44"/>
                  <a:pt x="77" y="41"/>
                </a:cubicBezTo>
                <a:cubicBezTo>
                  <a:pt x="80" y="40"/>
                  <a:pt x="84" y="40"/>
                  <a:pt x="87" y="42"/>
                </a:cubicBezTo>
                <a:cubicBezTo>
                  <a:pt x="97" y="50"/>
                  <a:pt x="117" y="65"/>
                  <a:pt x="118" y="66"/>
                </a:cubicBezTo>
                <a:moveTo>
                  <a:pt x="133" y="53"/>
                </a:moveTo>
                <a:cubicBezTo>
                  <a:pt x="131" y="54"/>
                  <a:pt x="127" y="56"/>
                  <a:pt x="125" y="57"/>
                </a:cubicBezTo>
                <a:cubicBezTo>
                  <a:pt x="125" y="58"/>
                  <a:pt x="124" y="59"/>
                  <a:pt x="123" y="60"/>
                </a:cubicBezTo>
                <a:cubicBezTo>
                  <a:pt x="122" y="62"/>
                  <a:pt x="120" y="65"/>
                  <a:pt x="118" y="66"/>
                </a:cubicBezTo>
                <a:moveTo>
                  <a:pt x="41" y="65"/>
                </a:moveTo>
                <a:cubicBezTo>
                  <a:pt x="41" y="65"/>
                  <a:pt x="41" y="65"/>
                  <a:pt x="41" y="65"/>
                </a:cubicBezTo>
                <a:moveTo>
                  <a:pt x="0" y="41"/>
                </a:moveTo>
                <a:cubicBezTo>
                  <a:pt x="23" y="60"/>
                  <a:pt x="23" y="60"/>
                  <a:pt x="23" y="60"/>
                </a:cubicBezTo>
                <a:cubicBezTo>
                  <a:pt x="56" y="19"/>
                  <a:pt x="56" y="19"/>
                  <a:pt x="56" y="19"/>
                </a:cubicBezTo>
                <a:cubicBezTo>
                  <a:pt x="33" y="0"/>
                  <a:pt x="33" y="0"/>
                  <a:pt x="33" y="0"/>
                </a:cubicBezTo>
                <a:moveTo>
                  <a:pt x="26" y="57"/>
                </a:moveTo>
                <a:cubicBezTo>
                  <a:pt x="32" y="63"/>
                  <a:pt x="39" y="66"/>
                  <a:pt x="39" y="66"/>
                </a:cubicBezTo>
                <a:moveTo>
                  <a:pt x="69" y="29"/>
                </a:moveTo>
                <a:cubicBezTo>
                  <a:pt x="66" y="27"/>
                  <a:pt x="59" y="24"/>
                  <a:pt x="53" y="23"/>
                </a:cubicBezTo>
              </a:path>
            </a:pathLst>
          </a:custGeom>
          <a:noFill/>
          <a:ln w="127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" name="Freeform 146">
            <a:extLst>
              <a:ext uri="{FF2B5EF4-FFF2-40B4-BE49-F238E27FC236}">
                <a16:creationId xmlns:a16="http://schemas.microsoft.com/office/drawing/2014/main" xmlns="" id="{BE8E9F57-9D73-4A63-8778-017A42445C45}"/>
              </a:ext>
            </a:extLst>
          </p:cNvPr>
          <p:cNvSpPr>
            <a:spLocks noEditPoints="1"/>
          </p:cNvSpPr>
          <p:nvPr/>
        </p:nvSpPr>
        <p:spPr bwMode="auto">
          <a:xfrm>
            <a:off x="4678795" y="1174750"/>
            <a:ext cx="501650" cy="403225"/>
          </a:xfrm>
          <a:custGeom>
            <a:avLst/>
            <a:gdLst>
              <a:gd name="T0" fmla="*/ 132 w 132"/>
              <a:gd name="T1" fmla="*/ 106 h 106"/>
              <a:gd name="T2" fmla="*/ 0 w 132"/>
              <a:gd name="T3" fmla="*/ 106 h 106"/>
              <a:gd name="T4" fmla="*/ 32 w 132"/>
              <a:gd name="T5" fmla="*/ 78 h 106"/>
              <a:gd name="T6" fmla="*/ 14 w 132"/>
              <a:gd name="T7" fmla="*/ 78 h 106"/>
              <a:gd name="T8" fmla="*/ 14 w 132"/>
              <a:gd name="T9" fmla="*/ 106 h 106"/>
              <a:gd name="T10" fmla="*/ 32 w 132"/>
              <a:gd name="T11" fmla="*/ 106 h 106"/>
              <a:gd name="T12" fmla="*/ 32 w 132"/>
              <a:gd name="T13" fmla="*/ 78 h 106"/>
              <a:gd name="T14" fmla="*/ 60 w 132"/>
              <a:gd name="T15" fmla="*/ 50 h 106"/>
              <a:gd name="T16" fmla="*/ 42 w 132"/>
              <a:gd name="T17" fmla="*/ 50 h 106"/>
              <a:gd name="T18" fmla="*/ 42 w 132"/>
              <a:gd name="T19" fmla="*/ 106 h 106"/>
              <a:gd name="T20" fmla="*/ 60 w 132"/>
              <a:gd name="T21" fmla="*/ 106 h 106"/>
              <a:gd name="T22" fmla="*/ 60 w 132"/>
              <a:gd name="T23" fmla="*/ 50 h 106"/>
              <a:gd name="T24" fmla="*/ 89 w 132"/>
              <a:gd name="T25" fmla="*/ 62 h 106"/>
              <a:gd name="T26" fmla="*/ 71 w 132"/>
              <a:gd name="T27" fmla="*/ 62 h 106"/>
              <a:gd name="T28" fmla="*/ 71 w 132"/>
              <a:gd name="T29" fmla="*/ 106 h 106"/>
              <a:gd name="T30" fmla="*/ 89 w 132"/>
              <a:gd name="T31" fmla="*/ 106 h 106"/>
              <a:gd name="T32" fmla="*/ 89 w 132"/>
              <a:gd name="T33" fmla="*/ 62 h 106"/>
              <a:gd name="T34" fmla="*/ 117 w 132"/>
              <a:gd name="T35" fmla="*/ 33 h 106"/>
              <a:gd name="T36" fmla="*/ 99 w 132"/>
              <a:gd name="T37" fmla="*/ 33 h 106"/>
              <a:gd name="T38" fmla="*/ 99 w 132"/>
              <a:gd name="T39" fmla="*/ 106 h 106"/>
              <a:gd name="T40" fmla="*/ 117 w 132"/>
              <a:gd name="T41" fmla="*/ 106 h 106"/>
              <a:gd name="T42" fmla="*/ 117 w 132"/>
              <a:gd name="T43" fmla="*/ 33 h 106"/>
              <a:gd name="T44" fmla="*/ 23 w 132"/>
              <a:gd name="T45" fmla="*/ 46 h 106"/>
              <a:gd name="T46" fmla="*/ 18 w 132"/>
              <a:gd name="T47" fmla="*/ 52 h 106"/>
              <a:gd name="T48" fmla="*/ 23 w 132"/>
              <a:gd name="T49" fmla="*/ 57 h 106"/>
              <a:gd name="T50" fmla="*/ 28 w 132"/>
              <a:gd name="T51" fmla="*/ 52 h 106"/>
              <a:gd name="T52" fmla="*/ 23 w 132"/>
              <a:gd name="T53" fmla="*/ 46 h 106"/>
              <a:gd name="T54" fmla="*/ 51 w 132"/>
              <a:gd name="T55" fmla="*/ 19 h 106"/>
              <a:gd name="T56" fmla="*/ 46 w 132"/>
              <a:gd name="T57" fmla="*/ 24 h 106"/>
              <a:gd name="T58" fmla="*/ 51 w 132"/>
              <a:gd name="T59" fmla="*/ 30 h 106"/>
              <a:gd name="T60" fmla="*/ 56 w 132"/>
              <a:gd name="T61" fmla="*/ 24 h 106"/>
              <a:gd name="T62" fmla="*/ 51 w 132"/>
              <a:gd name="T63" fmla="*/ 19 h 106"/>
              <a:gd name="T64" fmla="*/ 80 w 132"/>
              <a:gd name="T65" fmla="*/ 33 h 106"/>
              <a:gd name="T66" fmla="*/ 75 w 132"/>
              <a:gd name="T67" fmla="*/ 38 h 106"/>
              <a:gd name="T68" fmla="*/ 80 w 132"/>
              <a:gd name="T69" fmla="*/ 43 h 106"/>
              <a:gd name="T70" fmla="*/ 85 w 132"/>
              <a:gd name="T71" fmla="*/ 38 h 106"/>
              <a:gd name="T72" fmla="*/ 80 w 132"/>
              <a:gd name="T73" fmla="*/ 33 h 106"/>
              <a:gd name="T74" fmla="*/ 108 w 132"/>
              <a:gd name="T75" fmla="*/ 0 h 106"/>
              <a:gd name="T76" fmla="*/ 103 w 132"/>
              <a:gd name="T77" fmla="*/ 6 h 106"/>
              <a:gd name="T78" fmla="*/ 108 w 132"/>
              <a:gd name="T79" fmla="*/ 11 h 106"/>
              <a:gd name="T80" fmla="*/ 113 w 132"/>
              <a:gd name="T81" fmla="*/ 6 h 106"/>
              <a:gd name="T82" fmla="*/ 108 w 132"/>
              <a:gd name="T83" fmla="*/ 0 h 106"/>
              <a:gd name="T84" fmla="*/ 83 w 132"/>
              <a:gd name="T85" fmla="*/ 34 h 106"/>
              <a:gd name="T86" fmla="*/ 105 w 132"/>
              <a:gd name="T87" fmla="*/ 9 h 106"/>
              <a:gd name="T88" fmla="*/ 56 w 132"/>
              <a:gd name="T89" fmla="*/ 27 h 106"/>
              <a:gd name="T90" fmla="*/ 75 w 132"/>
              <a:gd name="T91" fmla="*/ 36 h 106"/>
              <a:gd name="T92" fmla="*/ 47 w 132"/>
              <a:gd name="T93" fmla="*/ 28 h 106"/>
              <a:gd name="T94" fmla="*/ 27 w 132"/>
              <a:gd name="T95" fmla="*/ 48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2" h="106">
                <a:moveTo>
                  <a:pt x="132" y="106"/>
                </a:moveTo>
                <a:cubicBezTo>
                  <a:pt x="0" y="106"/>
                  <a:pt x="0" y="106"/>
                  <a:pt x="0" y="106"/>
                </a:cubicBezTo>
                <a:moveTo>
                  <a:pt x="32" y="78"/>
                </a:moveTo>
                <a:cubicBezTo>
                  <a:pt x="14" y="78"/>
                  <a:pt x="14" y="78"/>
                  <a:pt x="14" y="78"/>
                </a:cubicBezTo>
                <a:cubicBezTo>
                  <a:pt x="14" y="106"/>
                  <a:pt x="14" y="106"/>
                  <a:pt x="14" y="106"/>
                </a:cubicBezTo>
                <a:cubicBezTo>
                  <a:pt x="32" y="106"/>
                  <a:pt x="32" y="106"/>
                  <a:pt x="32" y="106"/>
                </a:cubicBezTo>
                <a:lnTo>
                  <a:pt x="32" y="78"/>
                </a:lnTo>
                <a:close/>
                <a:moveTo>
                  <a:pt x="60" y="50"/>
                </a:moveTo>
                <a:cubicBezTo>
                  <a:pt x="42" y="50"/>
                  <a:pt x="42" y="50"/>
                  <a:pt x="42" y="50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60" y="106"/>
                  <a:pt x="60" y="106"/>
                  <a:pt x="60" y="106"/>
                </a:cubicBezTo>
                <a:lnTo>
                  <a:pt x="60" y="50"/>
                </a:lnTo>
                <a:close/>
                <a:moveTo>
                  <a:pt x="89" y="62"/>
                </a:moveTo>
                <a:cubicBezTo>
                  <a:pt x="71" y="62"/>
                  <a:pt x="71" y="62"/>
                  <a:pt x="71" y="62"/>
                </a:cubicBezTo>
                <a:cubicBezTo>
                  <a:pt x="71" y="106"/>
                  <a:pt x="71" y="106"/>
                  <a:pt x="71" y="106"/>
                </a:cubicBezTo>
                <a:cubicBezTo>
                  <a:pt x="89" y="106"/>
                  <a:pt x="89" y="106"/>
                  <a:pt x="89" y="106"/>
                </a:cubicBezTo>
                <a:lnTo>
                  <a:pt x="89" y="62"/>
                </a:lnTo>
                <a:close/>
                <a:moveTo>
                  <a:pt x="117" y="33"/>
                </a:moveTo>
                <a:cubicBezTo>
                  <a:pt x="99" y="33"/>
                  <a:pt x="99" y="33"/>
                  <a:pt x="99" y="33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17" y="106"/>
                  <a:pt x="117" y="106"/>
                  <a:pt x="117" y="106"/>
                </a:cubicBezTo>
                <a:lnTo>
                  <a:pt x="117" y="33"/>
                </a:lnTo>
                <a:close/>
                <a:moveTo>
                  <a:pt x="23" y="46"/>
                </a:moveTo>
                <a:cubicBezTo>
                  <a:pt x="20" y="46"/>
                  <a:pt x="18" y="49"/>
                  <a:pt x="18" y="52"/>
                </a:cubicBezTo>
                <a:cubicBezTo>
                  <a:pt x="18" y="54"/>
                  <a:pt x="20" y="57"/>
                  <a:pt x="23" y="57"/>
                </a:cubicBezTo>
                <a:cubicBezTo>
                  <a:pt x="26" y="57"/>
                  <a:pt x="28" y="54"/>
                  <a:pt x="28" y="52"/>
                </a:cubicBezTo>
                <a:cubicBezTo>
                  <a:pt x="28" y="49"/>
                  <a:pt x="26" y="46"/>
                  <a:pt x="23" y="46"/>
                </a:cubicBezTo>
                <a:close/>
                <a:moveTo>
                  <a:pt x="51" y="19"/>
                </a:moveTo>
                <a:cubicBezTo>
                  <a:pt x="48" y="19"/>
                  <a:pt x="46" y="22"/>
                  <a:pt x="46" y="24"/>
                </a:cubicBezTo>
                <a:cubicBezTo>
                  <a:pt x="46" y="27"/>
                  <a:pt x="48" y="30"/>
                  <a:pt x="51" y="30"/>
                </a:cubicBezTo>
                <a:cubicBezTo>
                  <a:pt x="54" y="30"/>
                  <a:pt x="56" y="27"/>
                  <a:pt x="56" y="24"/>
                </a:cubicBezTo>
                <a:cubicBezTo>
                  <a:pt x="56" y="22"/>
                  <a:pt x="54" y="19"/>
                  <a:pt x="51" y="19"/>
                </a:cubicBezTo>
                <a:close/>
                <a:moveTo>
                  <a:pt x="80" y="33"/>
                </a:moveTo>
                <a:cubicBezTo>
                  <a:pt x="77" y="33"/>
                  <a:pt x="75" y="35"/>
                  <a:pt x="75" y="38"/>
                </a:cubicBezTo>
                <a:cubicBezTo>
                  <a:pt x="75" y="41"/>
                  <a:pt x="77" y="43"/>
                  <a:pt x="80" y="43"/>
                </a:cubicBezTo>
                <a:cubicBezTo>
                  <a:pt x="83" y="43"/>
                  <a:pt x="85" y="41"/>
                  <a:pt x="85" y="38"/>
                </a:cubicBezTo>
                <a:cubicBezTo>
                  <a:pt x="85" y="35"/>
                  <a:pt x="83" y="33"/>
                  <a:pt x="80" y="33"/>
                </a:cubicBezTo>
                <a:close/>
                <a:moveTo>
                  <a:pt x="108" y="0"/>
                </a:moveTo>
                <a:cubicBezTo>
                  <a:pt x="105" y="0"/>
                  <a:pt x="103" y="3"/>
                  <a:pt x="103" y="6"/>
                </a:cubicBezTo>
                <a:cubicBezTo>
                  <a:pt x="103" y="8"/>
                  <a:pt x="105" y="11"/>
                  <a:pt x="108" y="11"/>
                </a:cubicBezTo>
                <a:cubicBezTo>
                  <a:pt x="111" y="11"/>
                  <a:pt x="113" y="8"/>
                  <a:pt x="113" y="6"/>
                </a:cubicBezTo>
                <a:cubicBezTo>
                  <a:pt x="113" y="3"/>
                  <a:pt x="111" y="0"/>
                  <a:pt x="108" y="0"/>
                </a:cubicBezTo>
                <a:close/>
                <a:moveTo>
                  <a:pt x="83" y="34"/>
                </a:moveTo>
                <a:cubicBezTo>
                  <a:pt x="105" y="9"/>
                  <a:pt x="105" y="9"/>
                  <a:pt x="105" y="9"/>
                </a:cubicBezTo>
                <a:moveTo>
                  <a:pt x="56" y="27"/>
                </a:moveTo>
                <a:cubicBezTo>
                  <a:pt x="75" y="36"/>
                  <a:pt x="75" y="36"/>
                  <a:pt x="75" y="36"/>
                </a:cubicBezTo>
                <a:moveTo>
                  <a:pt x="47" y="28"/>
                </a:moveTo>
                <a:cubicBezTo>
                  <a:pt x="27" y="48"/>
                  <a:pt x="27" y="48"/>
                  <a:pt x="27" y="48"/>
                </a:cubicBezTo>
              </a:path>
            </a:pathLst>
          </a:custGeom>
          <a:noFill/>
          <a:ln w="127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" name="Text Placeholder 36">
            <a:extLst>
              <a:ext uri="{FF2B5EF4-FFF2-40B4-BE49-F238E27FC236}">
                <a16:creationId xmlns:a16="http://schemas.microsoft.com/office/drawing/2014/main" xmlns="" id="{CEBCDE6E-0D11-4C63-B8AD-99724A7FAF74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473041" y="3403601"/>
            <a:ext cx="3247593" cy="54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SELLOS INSTITUCIONALES</a:t>
            </a:r>
            <a:endParaRPr lang="ru-RU" dirty="0"/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xmlns="" id="{62F6A29B-BE27-46B0-AF21-93A3AD1310A3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473041" y="4187464"/>
            <a:ext cx="3856037" cy="9683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. SOMOS UN COLEGIO INTERCULTURAL</a:t>
            </a:r>
          </a:p>
          <a:p>
            <a:pPr lvl="0"/>
            <a:r>
              <a:rPr lang="en-US" dirty="0" smtClean="0"/>
              <a:t>TECNICO </a:t>
            </a:r>
            <a:r>
              <a:rPr lang="en-US" dirty="0" smtClean="0"/>
              <a:t>PROFESIONAL</a:t>
            </a:r>
          </a:p>
          <a:p>
            <a:pPr lvl="0"/>
            <a:r>
              <a:rPr lang="en-US" dirty="0" smtClean="0"/>
              <a:t>VINCUALNTE CON LA FAMILIA Y SOCIEDAD</a:t>
            </a:r>
            <a:endParaRPr lang="en-US" dirty="0"/>
          </a:p>
        </p:txBody>
      </p:sp>
      <p:sp>
        <p:nvSpPr>
          <p:cNvPr id="45" name="Text Placeholder 36">
            <a:extLst>
              <a:ext uri="{FF2B5EF4-FFF2-40B4-BE49-F238E27FC236}">
                <a16:creationId xmlns:a16="http://schemas.microsoft.com/office/drawing/2014/main" xmlns="" id="{B4F3D9AF-69C6-4F79-A4DC-3443076DBA4C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473041" y="2016126"/>
            <a:ext cx="2532062" cy="54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VISION</a:t>
            </a:r>
            <a:endParaRPr lang="ru-RU" dirty="0"/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xmlns="" id="{E38CAABA-15EC-47FE-8C8C-40607DD1FBF0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418819" y="2477674"/>
            <a:ext cx="3856037" cy="9683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ENTREGAR UNA FORMACION INTEGRAL – HUMANISTA  - CRISTIANA E INTERCULTURAL.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43" name="Text Placeholder 36">
            <a:extLst>
              <a:ext uri="{FF2B5EF4-FFF2-40B4-BE49-F238E27FC236}">
                <a16:creationId xmlns:a16="http://schemas.microsoft.com/office/drawing/2014/main" xmlns="" id="{719DBFB1-C317-4F7A-B44A-B8DEA0B4F433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310871" y="365872"/>
            <a:ext cx="2532062" cy="54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MISI</a:t>
            </a:r>
            <a:r>
              <a:rPr lang="es-ES_tradnl" dirty="0" err="1" smtClean="0"/>
              <a:t>Ó</a:t>
            </a:r>
            <a:r>
              <a:rPr lang="en-US" dirty="0" smtClean="0"/>
              <a:t>N</a:t>
            </a:r>
            <a:endParaRPr lang="ru-RU" dirty="0"/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xmlns="" id="{C2569BF7-F817-4583-B679-92351E748566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310871" y="765923"/>
            <a:ext cx="3856037" cy="9683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EDUCACI</a:t>
            </a:r>
            <a:r>
              <a:rPr lang="es-ES_tradnl" dirty="0" smtClean="0"/>
              <a:t>ÓN INTEGRAL</a:t>
            </a:r>
          </a:p>
          <a:p>
            <a:pPr lvl="0"/>
            <a:r>
              <a:rPr lang="es-ES_tradnl" dirty="0" smtClean="0"/>
              <a:t>RESPETO POR LA DIVERSIDAD</a:t>
            </a:r>
          </a:p>
          <a:p>
            <a:pPr lvl="0"/>
            <a:r>
              <a:rPr lang="es-ES_tradnl" dirty="0" smtClean="0"/>
              <a:t>PROYECTO PERSONAL</a:t>
            </a:r>
            <a:endParaRPr lang="en-US" dirty="0"/>
          </a:p>
        </p:txBody>
      </p:sp>
      <p:sp>
        <p:nvSpPr>
          <p:cNvPr id="64" name="Freeform 36">
            <a:extLst>
              <a:ext uri="{FF2B5EF4-FFF2-40B4-BE49-F238E27FC236}">
                <a16:creationId xmlns:a16="http://schemas.microsoft.com/office/drawing/2014/main" xmlns="" id="{B11CF856-46E1-4C41-ADA5-12AE8DBF0B81}"/>
              </a:ext>
            </a:extLst>
          </p:cNvPr>
          <p:cNvSpPr>
            <a:spLocks noEditPoints="1"/>
          </p:cNvSpPr>
          <p:nvPr/>
        </p:nvSpPr>
        <p:spPr bwMode="auto">
          <a:xfrm>
            <a:off x="4618469" y="5173663"/>
            <a:ext cx="498475" cy="517525"/>
          </a:xfrm>
          <a:custGeom>
            <a:avLst/>
            <a:gdLst>
              <a:gd name="T0" fmla="*/ 49 w 132"/>
              <a:gd name="T1" fmla="*/ 14 h 137"/>
              <a:gd name="T2" fmla="*/ 115 w 132"/>
              <a:gd name="T3" fmla="*/ 54 h 137"/>
              <a:gd name="T4" fmla="*/ 132 w 132"/>
              <a:gd name="T5" fmla="*/ 87 h 137"/>
              <a:gd name="T6" fmla="*/ 118 w 132"/>
              <a:gd name="T7" fmla="*/ 87 h 137"/>
              <a:gd name="T8" fmla="*/ 118 w 132"/>
              <a:gd name="T9" fmla="*/ 110 h 137"/>
              <a:gd name="T10" fmla="*/ 111 w 132"/>
              <a:gd name="T11" fmla="*/ 117 h 137"/>
              <a:gd name="T12" fmla="*/ 96 w 132"/>
              <a:gd name="T13" fmla="*/ 117 h 137"/>
              <a:gd name="T14" fmla="*/ 96 w 132"/>
              <a:gd name="T15" fmla="*/ 137 h 137"/>
              <a:gd name="T16" fmla="*/ 35 w 132"/>
              <a:gd name="T17" fmla="*/ 137 h 137"/>
              <a:gd name="T18" fmla="*/ 35 w 132"/>
              <a:gd name="T19" fmla="*/ 117 h 137"/>
              <a:gd name="T20" fmla="*/ 28 w 132"/>
              <a:gd name="T21" fmla="*/ 103 h 137"/>
              <a:gd name="T22" fmla="*/ 73 w 132"/>
              <a:gd name="T23" fmla="*/ 61 h 137"/>
              <a:gd name="T24" fmla="*/ 73 w 132"/>
              <a:gd name="T25" fmla="*/ 52 h 137"/>
              <a:gd name="T26" fmla="*/ 63 w 132"/>
              <a:gd name="T27" fmla="*/ 48 h 137"/>
              <a:gd name="T28" fmla="*/ 61 w 132"/>
              <a:gd name="T29" fmla="*/ 44 h 137"/>
              <a:gd name="T30" fmla="*/ 66 w 132"/>
              <a:gd name="T31" fmla="*/ 34 h 137"/>
              <a:gd name="T32" fmla="*/ 59 w 132"/>
              <a:gd name="T33" fmla="*/ 27 h 137"/>
              <a:gd name="T34" fmla="*/ 49 w 132"/>
              <a:gd name="T35" fmla="*/ 32 h 137"/>
              <a:gd name="T36" fmla="*/ 45 w 132"/>
              <a:gd name="T37" fmla="*/ 30 h 137"/>
              <a:gd name="T38" fmla="*/ 41 w 132"/>
              <a:gd name="T39" fmla="*/ 20 h 137"/>
              <a:gd name="T40" fmla="*/ 32 w 132"/>
              <a:gd name="T41" fmla="*/ 20 h 137"/>
              <a:gd name="T42" fmla="*/ 28 w 132"/>
              <a:gd name="T43" fmla="*/ 30 h 137"/>
              <a:gd name="T44" fmla="*/ 24 w 132"/>
              <a:gd name="T45" fmla="*/ 32 h 137"/>
              <a:gd name="T46" fmla="*/ 14 w 132"/>
              <a:gd name="T47" fmla="*/ 27 h 137"/>
              <a:gd name="T48" fmla="*/ 7 w 132"/>
              <a:gd name="T49" fmla="*/ 34 h 137"/>
              <a:gd name="T50" fmla="*/ 12 w 132"/>
              <a:gd name="T51" fmla="*/ 44 h 137"/>
              <a:gd name="T52" fmla="*/ 10 w 132"/>
              <a:gd name="T53" fmla="*/ 48 h 137"/>
              <a:gd name="T54" fmla="*/ 0 w 132"/>
              <a:gd name="T55" fmla="*/ 52 h 137"/>
              <a:gd name="T56" fmla="*/ 0 w 132"/>
              <a:gd name="T57" fmla="*/ 61 h 137"/>
              <a:gd name="T58" fmla="*/ 10 w 132"/>
              <a:gd name="T59" fmla="*/ 66 h 137"/>
              <a:gd name="T60" fmla="*/ 12 w 132"/>
              <a:gd name="T61" fmla="*/ 69 h 137"/>
              <a:gd name="T62" fmla="*/ 7 w 132"/>
              <a:gd name="T63" fmla="*/ 80 h 137"/>
              <a:gd name="T64" fmla="*/ 14 w 132"/>
              <a:gd name="T65" fmla="*/ 86 h 137"/>
              <a:gd name="T66" fmla="*/ 24 w 132"/>
              <a:gd name="T67" fmla="*/ 82 h 137"/>
              <a:gd name="T68" fmla="*/ 28 w 132"/>
              <a:gd name="T69" fmla="*/ 83 h 137"/>
              <a:gd name="T70" fmla="*/ 32 w 132"/>
              <a:gd name="T71" fmla="*/ 94 h 137"/>
              <a:gd name="T72" fmla="*/ 41 w 132"/>
              <a:gd name="T73" fmla="*/ 94 h 137"/>
              <a:gd name="T74" fmla="*/ 45 w 132"/>
              <a:gd name="T75" fmla="*/ 83 h 137"/>
              <a:gd name="T76" fmla="*/ 49 w 132"/>
              <a:gd name="T77" fmla="*/ 82 h 137"/>
              <a:gd name="T78" fmla="*/ 59 w 132"/>
              <a:gd name="T79" fmla="*/ 86 h 137"/>
              <a:gd name="T80" fmla="*/ 66 w 132"/>
              <a:gd name="T81" fmla="*/ 80 h 137"/>
              <a:gd name="T82" fmla="*/ 61 w 132"/>
              <a:gd name="T83" fmla="*/ 69 h 137"/>
              <a:gd name="T84" fmla="*/ 63 w 132"/>
              <a:gd name="T85" fmla="*/ 66 h 137"/>
              <a:gd name="T86" fmla="*/ 73 w 132"/>
              <a:gd name="T87" fmla="*/ 61 h 137"/>
              <a:gd name="T88" fmla="*/ 37 w 132"/>
              <a:gd name="T89" fmla="*/ 41 h 137"/>
              <a:gd name="T90" fmla="*/ 21 w 132"/>
              <a:gd name="T91" fmla="*/ 57 h 137"/>
              <a:gd name="T92" fmla="*/ 37 w 132"/>
              <a:gd name="T93" fmla="*/ 72 h 137"/>
              <a:gd name="T94" fmla="*/ 52 w 132"/>
              <a:gd name="T95" fmla="*/ 57 h 137"/>
              <a:gd name="T96" fmla="*/ 37 w 132"/>
              <a:gd name="T97" fmla="*/ 41 h 137"/>
              <a:gd name="T98" fmla="*/ 96 w 132"/>
              <a:gd name="T99" fmla="*/ 117 h 137"/>
              <a:gd name="T100" fmla="*/ 87 w 132"/>
              <a:gd name="T101" fmla="*/ 11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2" h="137">
                <a:moveTo>
                  <a:pt x="49" y="14"/>
                </a:moveTo>
                <a:cubicBezTo>
                  <a:pt x="122" y="0"/>
                  <a:pt x="115" y="54"/>
                  <a:pt x="115" y="54"/>
                </a:cubicBezTo>
                <a:cubicBezTo>
                  <a:pt x="132" y="87"/>
                  <a:pt x="132" y="87"/>
                  <a:pt x="132" y="87"/>
                </a:cubicBezTo>
                <a:cubicBezTo>
                  <a:pt x="118" y="87"/>
                  <a:pt x="118" y="87"/>
                  <a:pt x="118" y="87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18" y="114"/>
                  <a:pt x="115" y="117"/>
                  <a:pt x="111" y="117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96" y="137"/>
                  <a:pt x="96" y="137"/>
                  <a:pt x="96" y="137"/>
                </a:cubicBezTo>
                <a:moveTo>
                  <a:pt x="35" y="137"/>
                </a:moveTo>
                <a:cubicBezTo>
                  <a:pt x="35" y="117"/>
                  <a:pt x="35" y="117"/>
                  <a:pt x="35" y="117"/>
                </a:cubicBezTo>
                <a:cubicBezTo>
                  <a:pt x="28" y="103"/>
                  <a:pt x="28" y="103"/>
                  <a:pt x="28" y="103"/>
                </a:cubicBezTo>
                <a:moveTo>
                  <a:pt x="73" y="61"/>
                </a:moveTo>
                <a:cubicBezTo>
                  <a:pt x="73" y="52"/>
                  <a:pt x="73" y="52"/>
                  <a:pt x="73" y="52"/>
                </a:cubicBezTo>
                <a:cubicBezTo>
                  <a:pt x="63" y="48"/>
                  <a:pt x="63" y="48"/>
                  <a:pt x="63" y="48"/>
                </a:cubicBezTo>
                <a:cubicBezTo>
                  <a:pt x="62" y="47"/>
                  <a:pt x="62" y="46"/>
                  <a:pt x="61" y="44"/>
                </a:cubicBezTo>
                <a:cubicBezTo>
                  <a:pt x="66" y="34"/>
                  <a:pt x="66" y="34"/>
                  <a:pt x="66" y="34"/>
                </a:cubicBezTo>
                <a:cubicBezTo>
                  <a:pt x="59" y="27"/>
                  <a:pt x="59" y="27"/>
                  <a:pt x="59" y="27"/>
                </a:cubicBezTo>
                <a:cubicBezTo>
                  <a:pt x="49" y="32"/>
                  <a:pt x="49" y="32"/>
                  <a:pt x="49" y="32"/>
                </a:cubicBezTo>
                <a:cubicBezTo>
                  <a:pt x="48" y="31"/>
                  <a:pt x="47" y="31"/>
                  <a:pt x="45" y="30"/>
                </a:cubicBezTo>
                <a:cubicBezTo>
                  <a:pt x="41" y="20"/>
                  <a:pt x="41" y="20"/>
                  <a:pt x="41" y="20"/>
                </a:cubicBezTo>
                <a:cubicBezTo>
                  <a:pt x="32" y="20"/>
                  <a:pt x="32" y="20"/>
                  <a:pt x="32" y="20"/>
                </a:cubicBezTo>
                <a:cubicBezTo>
                  <a:pt x="28" y="30"/>
                  <a:pt x="28" y="30"/>
                  <a:pt x="28" y="30"/>
                </a:cubicBezTo>
                <a:cubicBezTo>
                  <a:pt x="26" y="31"/>
                  <a:pt x="25" y="31"/>
                  <a:pt x="24" y="32"/>
                </a:cubicBezTo>
                <a:cubicBezTo>
                  <a:pt x="14" y="27"/>
                  <a:pt x="14" y="27"/>
                  <a:pt x="14" y="27"/>
                </a:cubicBezTo>
                <a:cubicBezTo>
                  <a:pt x="7" y="34"/>
                  <a:pt x="7" y="34"/>
                  <a:pt x="7" y="34"/>
                </a:cubicBezTo>
                <a:cubicBezTo>
                  <a:pt x="12" y="44"/>
                  <a:pt x="12" y="44"/>
                  <a:pt x="12" y="44"/>
                </a:cubicBezTo>
                <a:cubicBezTo>
                  <a:pt x="11" y="46"/>
                  <a:pt x="11" y="47"/>
                  <a:pt x="10" y="48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61"/>
                  <a:pt x="0" y="61"/>
                  <a:pt x="0" y="61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7"/>
                  <a:pt x="11" y="68"/>
                  <a:pt x="12" y="69"/>
                </a:cubicBezTo>
                <a:cubicBezTo>
                  <a:pt x="7" y="80"/>
                  <a:pt x="7" y="80"/>
                  <a:pt x="7" y="80"/>
                </a:cubicBezTo>
                <a:cubicBezTo>
                  <a:pt x="14" y="86"/>
                  <a:pt x="14" y="86"/>
                  <a:pt x="14" y="86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82"/>
                  <a:pt x="26" y="83"/>
                  <a:pt x="28" y="83"/>
                </a:cubicBezTo>
                <a:cubicBezTo>
                  <a:pt x="32" y="94"/>
                  <a:pt x="32" y="94"/>
                  <a:pt x="32" y="94"/>
                </a:cubicBezTo>
                <a:cubicBezTo>
                  <a:pt x="41" y="94"/>
                  <a:pt x="41" y="94"/>
                  <a:pt x="41" y="94"/>
                </a:cubicBezTo>
                <a:cubicBezTo>
                  <a:pt x="45" y="83"/>
                  <a:pt x="45" y="83"/>
                  <a:pt x="45" y="83"/>
                </a:cubicBezTo>
                <a:cubicBezTo>
                  <a:pt x="47" y="83"/>
                  <a:pt x="48" y="82"/>
                  <a:pt x="49" y="82"/>
                </a:cubicBezTo>
                <a:cubicBezTo>
                  <a:pt x="59" y="86"/>
                  <a:pt x="59" y="86"/>
                  <a:pt x="59" y="86"/>
                </a:cubicBezTo>
                <a:cubicBezTo>
                  <a:pt x="66" y="80"/>
                  <a:pt x="66" y="80"/>
                  <a:pt x="66" y="80"/>
                </a:cubicBezTo>
                <a:cubicBezTo>
                  <a:pt x="61" y="69"/>
                  <a:pt x="61" y="69"/>
                  <a:pt x="61" y="69"/>
                </a:cubicBezTo>
                <a:cubicBezTo>
                  <a:pt x="62" y="68"/>
                  <a:pt x="62" y="67"/>
                  <a:pt x="63" y="66"/>
                </a:cubicBezTo>
                <a:lnTo>
                  <a:pt x="73" y="61"/>
                </a:lnTo>
                <a:close/>
                <a:moveTo>
                  <a:pt x="37" y="41"/>
                </a:moveTo>
                <a:cubicBezTo>
                  <a:pt x="28" y="41"/>
                  <a:pt x="21" y="48"/>
                  <a:pt x="21" y="57"/>
                </a:cubicBezTo>
                <a:cubicBezTo>
                  <a:pt x="21" y="65"/>
                  <a:pt x="28" y="72"/>
                  <a:pt x="37" y="72"/>
                </a:cubicBezTo>
                <a:cubicBezTo>
                  <a:pt x="45" y="72"/>
                  <a:pt x="52" y="65"/>
                  <a:pt x="52" y="57"/>
                </a:cubicBezTo>
                <a:cubicBezTo>
                  <a:pt x="52" y="48"/>
                  <a:pt x="45" y="41"/>
                  <a:pt x="37" y="41"/>
                </a:cubicBezTo>
                <a:close/>
                <a:moveTo>
                  <a:pt x="96" y="117"/>
                </a:moveTo>
                <a:cubicBezTo>
                  <a:pt x="87" y="117"/>
                  <a:pt x="87" y="117"/>
                  <a:pt x="87" y="117"/>
                </a:cubicBezTo>
              </a:path>
            </a:pathLst>
          </a:custGeom>
          <a:noFill/>
          <a:ln w="14288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69" name="Imagen 6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66" y="2898948"/>
            <a:ext cx="821961" cy="109420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72438" y="851608"/>
            <a:ext cx="738664" cy="457288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ES" dirty="0" smtClean="0">
                <a:solidFill>
                  <a:schemeClr val="tx2"/>
                </a:solidFill>
              </a:rPr>
              <a:t>PROYECTO ESCOLAR INSTITUCIONAL</a:t>
            </a:r>
          </a:p>
          <a:p>
            <a:pPr algn="ctr"/>
            <a:r>
              <a:rPr lang="es-ES" dirty="0" smtClean="0">
                <a:solidFill>
                  <a:schemeClr val="tx2"/>
                </a:solidFill>
              </a:rPr>
              <a:t>P.E.I.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87" name="Text Placeholder 36">
            <a:extLst>
              <a:ext uri="{FF2B5EF4-FFF2-40B4-BE49-F238E27FC236}">
                <a16:creationId xmlns:a16="http://schemas.microsoft.com/office/drawing/2014/main" xmlns="" id="{CEBCDE6E-0D11-4C63-B8AD-99724A7FAF74}"/>
              </a:ext>
            </a:extLst>
          </p:cNvPr>
          <p:cNvSpPr txBox="1">
            <a:spLocks/>
          </p:cNvSpPr>
          <p:nvPr/>
        </p:nvSpPr>
        <p:spPr>
          <a:xfrm>
            <a:off x="7473041" y="5191919"/>
            <a:ext cx="3247593" cy="54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VALORES  INSTITUCIONALES</a:t>
            </a:r>
            <a:endParaRPr lang="en-US" dirty="0"/>
          </a:p>
        </p:txBody>
      </p:sp>
      <p:sp>
        <p:nvSpPr>
          <p:cNvPr id="90" name="Text Placeholder 33">
            <a:extLst>
              <a:ext uri="{FF2B5EF4-FFF2-40B4-BE49-F238E27FC236}">
                <a16:creationId xmlns:a16="http://schemas.microsoft.com/office/drawing/2014/main" xmlns="" id="{62F6A29B-BE27-46B0-AF21-93A3AD1310A3}"/>
              </a:ext>
            </a:extLst>
          </p:cNvPr>
          <p:cNvSpPr txBox="1">
            <a:spLocks/>
          </p:cNvSpPr>
          <p:nvPr/>
        </p:nvSpPr>
        <p:spPr>
          <a:xfrm>
            <a:off x="7418818" y="5897255"/>
            <a:ext cx="3856037" cy="736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. RESPETO</a:t>
            </a:r>
          </a:p>
          <a:p>
            <a:r>
              <a:rPr lang="en-US" dirty="0" smtClean="0"/>
              <a:t>RESPONSABILIDAD</a:t>
            </a:r>
          </a:p>
          <a:p>
            <a:r>
              <a:rPr lang="en-US" dirty="0" smtClean="0"/>
              <a:t>DISCIPLINA</a:t>
            </a:r>
          </a:p>
        </p:txBody>
      </p:sp>
    </p:spTree>
    <p:extLst>
      <p:ext uri="{BB962C8B-B14F-4D97-AF65-F5344CB8AC3E}">
        <p14:creationId xmlns:p14="http://schemas.microsoft.com/office/powerpoint/2010/main" val="369776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7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1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2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7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5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75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4" dur="1000" fill="hold"/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5" dur="1000" fill="hold"/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8" dur="10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9" dur="10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2" fill="hold" grpId="0" nodeType="click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54" dur="1000" fill="hold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55" dur="1000" fill="hold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fill="hold" grpId="0" nodeType="click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60" dur="1000" fill="hold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61" dur="1000" fill="hold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64" dur="10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65" dur="10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68" dur="10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69" dur="10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2" fill="hold" grpId="0" nodeType="with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2" dur="10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73" dur="10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2" fill="hold" grpId="0" nodeType="with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6" dur="10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77" dur="10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" presetClass="entr" presetSubtype="2" fill="hold" grpId="0" nodeType="click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82" dur="1000" fill="hold"/>
                                            <p:tgtEl>
                                              <p:spTgt spid="4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3" dur="1000" fill="hold"/>
                                            <p:tgtEl>
                                              <p:spTgt spid="4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2" fill="hold" grpId="0" nodeType="click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88" dur="1000" fill="hold"/>
                                            <p:tgtEl>
                                              <p:spTgt spid="4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9" dur="1000" fill="hold"/>
                                            <p:tgtEl>
                                              <p:spTgt spid="4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2" fill="hold" grpId="0" nodeType="with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97" dur="1000" fill="hold"/>
                                            <p:tgtEl>
                                              <p:spTgt spid="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98" dur="1000" fill="hold"/>
                                            <p:tgtEl>
                                              <p:spTgt spid="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2" fill="hold" grpId="0" nodeType="with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01" dur="1000" fill="hold"/>
                                            <p:tgtEl>
                                              <p:spTgt spid="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02" dur="1000" fill="hold"/>
                                            <p:tgtEl>
                                              <p:spTgt spid="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2" fill="hold" grpId="0" nodeType="click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07" dur="1000" fill="hold"/>
                                            <p:tgtEl>
                                              <p:spTgt spid="9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08" dur="1000" fill="hold"/>
                                            <p:tgtEl>
                                              <p:spTgt spid="9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2" fill="hold" grpId="0" nodeType="click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13" dur="1000" fill="hold"/>
                                            <p:tgtEl>
                                              <p:spTgt spid="9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14" dur="1000" fill="hold"/>
                                            <p:tgtEl>
                                              <p:spTgt spid="9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8" grpId="0" animBg="1"/>
          <p:bldP spid="89" grpId="0" animBg="1"/>
          <p:bldP spid="57" grpId="0" build="p"/>
          <p:bldP spid="46" grpId="0" build="p"/>
          <p:bldP spid="45" grpId="0" build="p"/>
          <p:bldP spid="44" grpId="0" build="p"/>
          <p:bldP spid="43" grpId="0" build="p"/>
          <p:bldP spid="42" grpId="0" build="p"/>
          <p:bldP spid="64" grpId="0" animBg="1"/>
          <p:bldP spid="87" grpId="0" build="p"/>
          <p:bldP spid="90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75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2" fill="hold" grpId="0" nodeType="click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fill="hold" grpId="0" nodeType="click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" presetClass="entr" presetSubtype="2" fill="hold" grpId="0" nodeType="click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1000" fill="hold"/>
                                            <p:tgtEl>
                                              <p:spTgt spid="4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4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2" fill="hold" grpId="0" nodeType="click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1000" fill="hold"/>
                                            <p:tgtEl>
                                              <p:spTgt spid="4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1000" fill="hold"/>
                                            <p:tgtEl>
                                              <p:spTgt spid="4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1000" fill="hold"/>
                                            <p:tgtEl>
                                              <p:spTgt spid="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1000" fill="hold"/>
                                            <p:tgtEl>
                                              <p:spTgt spid="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000" fill="hold"/>
                                            <p:tgtEl>
                                              <p:spTgt spid="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000" fill="hold"/>
                                            <p:tgtEl>
                                              <p:spTgt spid="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2" fill="hold" grpId="0" nodeType="click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9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000" fill="hold"/>
                                            <p:tgtEl>
                                              <p:spTgt spid="9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2" fill="hold" grpId="0" nodeType="click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1000" fill="hold"/>
                                            <p:tgtEl>
                                              <p:spTgt spid="9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1000" fill="hold"/>
                                            <p:tgtEl>
                                              <p:spTgt spid="9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8" grpId="0" animBg="1"/>
          <p:bldP spid="89" grpId="0" animBg="1"/>
          <p:bldP spid="57" grpId="0" build="p"/>
          <p:bldP spid="46" grpId="0" build="p"/>
          <p:bldP spid="45" grpId="0" build="p"/>
          <p:bldP spid="44" grpId="0" build="p"/>
          <p:bldP spid="43" grpId="0" build="p"/>
          <p:bldP spid="42" grpId="0" build="p"/>
          <p:bldP spid="64" grpId="0" animBg="1"/>
          <p:bldP spid="87" grpId="0" build="p"/>
          <p:bldP spid="90" grpId="0" build="p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800" b="1" dirty="0" smtClean="0"/>
              <a:t>Énfasis curricular: REACTIVACIÓN EDUCATIVA</a:t>
            </a:r>
            <a:endParaRPr lang="en-US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s-CL" b="1" dirty="0"/>
              <a:t>EJE 1 – Convivencia y salud mental: Atender los aspectos socioemocionales, de convivencia, equidad de género y salud mental para que los establecimientos sean espacios de protección y bienestar socioemocional.</a:t>
            </a:r>
            <a:endParaRPr lang="en-US" b="1" dirty="0"/>
          </a:p>
          <a:p>
            <a:pPr algn="just"/>
            <a:r>
              <a:rPr lang="es-CL" b="1" dirty="0"/>
              <a:t>EJE 2 – Fortalecimiento de aprendizajes: Fortalecer la acción pedagógica de las comunidades educativas, poniendo a disposición recursos, estrategias curriculares y pedagógicas, así como infraestructura y conectividad para profundizar aprendizajes.</a:t>
            </a:r>
            <a:endParaRPr lang="en-US" b="1" dirty="0"/>
          </a:p>
          <a:p>
            <a:pPr algn="just"/>
            <a:r>
              <a:rPr lang="es-CL" b="1" dirty="0"/>
              <a:t>EJE 3 – Asistencia y </a:t>
            </a:r>
            <a:r>
              <a:rPr lang="es-CL" b="1" dirty="0" err="1"/>
              <a:t>revinculación</a:t>
            </a:r>
            <a:r>
              <a:rPr lang="es-CL" b="1" dirty="0"/>
              <a:t>: Garantizar integralmente las trayectorias educativas de niños, niñas, adolescentes y adultos.</a:t>
            </a:r>
            <a:endParaRPr lang="en-US" b="1" dirty="0"/>
          </a:p>
          <a:p>
            <a:pPr algn="just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410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9333" y="670239"/>
            <a:ext cx="9953896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 smtClean="0"/>
              <a:t>   INFORME DE GESTIÓN</a:t>
            </a:r>
            <a:br>
              <a:rPr lang="es-CL" dirty="0" smtClean="0"/>
            </a:br>
            <a:r>
              <a:rPr lang="es-CL" dirty="0" smtClean="0"/>
              <a:t>ENSEÑANZA MEDIA TÉCNICO PROFESIONAL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5659" y="2073422"/>
            <a:ext cx="2201245" cy="2931565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3701778" y="5649478"/>
          <a:ext cx="47928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2870">
                  <a:extLst>
                    <a:ext uri="{9D8B030D-6E8A-4147-A177-3AD203B41FA5}">
                      <a16:colId xmlns:a16="http://schemas.microsoft.com/office/drawing/2014/main" xmlns="" val="5705407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baseline="0" dirty="0" smtClean="0"/>
                        <a:t>AÑO ESCOLAR 2023</a:t>
                      </a:r>
                      <a:endParaRPr lang="es-C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2516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08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</a:t>
            </a:r>
            <a:r>
              <a:rPr lang="es-CL" dirty="0" smtClean="0"/>
              <a:t>    GESTIÓN ÁREA TÉCNICO PROFESIONAL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L" b="1" i="1" dirty="0" smtClean="0"/>
              <a:t>Incluye todas aquellas acciones que contribuyen a Fortalecer la Enseñanza Media Técnico Profesional.</a:t>
            </a:r>
          </a:p>
          <a:p>
            <a:r>
              <a:rPr lang="es-CL" b="1" i="1" dirty="0" smtClean="0"/>
              <a:t>Especialidades: </a:t>
            </a:r>
          </a:p>
          <a:p>
            <a:r>
              <a:rPr lang="es-CL" b="1" i="1" dirty="0" smtClean="0"/>
              <a:t>Administración Mención Recursos Humanos.</a:t>
            </a:r>
          </a:p>
          <a:p>
            <a:r>
              <a:rPr lang="es-CL" b="1" i="1" dirty="0" smtClean="0"/>
              <a:t>Metalurgia Extractiva.</a:t>
            </a:r>
            <a:endParaRPr lang="es-CL" b="1" i="1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74156" y="2435464"/>
            <a:ext cx="3366053" cy="26584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635" y="2480989"/>
            <a:ext cx="3771468" cy="29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III.- GESTIÓN ÁREA TÉCNICO PROFESIONAL</a:t>
            </a:r>
            <a:endParaRPr lang="es-C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4401070"/>
              </p:ext>
            </p:extLst>
          </p:nvPr>
        </p:nvGraphicFramePr>
        <p:xfrm>
          <a:off x="680321" y="1921566"/>
          <a:ext cx="10662823" cy="4923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950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474937"/>
            <a:ext cx="9613863" cy="1080937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 smtClean="0"/>
              <a:t>                                       </a:t>
            </a:r>
            <a:r>
              <a:rPr lang="es-CL" sz="2800" dirty="0" smtClean="0"/>
              <a:t>IMPACTO LOGROS Y        </a:t>
            </a:r>
            <a:br>
              <a:rPr lang="es-CL" sz="2800" dirty="0" smtClean="0"/>
            </a:br>
            <a:r>
              <a:rPr lang="es-CL" sz="2800" dirty="0"/>
              <a:t> </a:t>
            </a:r>
            <a:r>
              <a:rPr lang="es-CL" sz="2800" dirty="0" smtClean="0"/>
              <a:t>                                                  DESAFÍOS</a:t>
            </a:r>
            <a:endParaRPr lang="es-CL" sz="2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3958" r="13193" b="3681"/>
          <a:stretch/>
        </p:blipFill>
        <p:spPr>
          <a:xfrm>
            <a:off x="106017" y="69393"/>
            <a:ext cx="5711687" cy="6662711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16488" y="1981765"/>
            <a:ext cx="5804451" cy="4632894"/>
          </a:xfrm>
        </p:spPr>
        <p:txBody>
          <a:bodyPr>
            <a:normAutofit/>
          </a:bodyPr>
          <a:lstStyle/>
          <a:p>
            <a:r>
              <a:rPr lang="es-CL" sz="2000" b="1" dirty="0" smtClean="0">
                <a:latin typeface="Arial Narrow" panose="020B0606020202030204" pitchFamily="34" charset="0"/>
              </a:rPr>
              <a:t>Amplia Proyección Laboral.</a:t>
            </a:r>
          </a:p>
          <a:p>
            <a:r>
              <a:rPr lang="es-CL" sz="2000" b="1" dirty="0" smtClean="0">
                <a:latin typeface="Arial Narrow" panose="020B0606020202030204" pitchFamily="34" charset="0"/>
              </a:rPr>
              <a:t>MUSEO MINERALÓGICO HUANTAJAYA</a:t>
            </a:r>
          </a:p>
          <a:p>
            <a:r>
              <a:rPr lang="es-CL" sz="2000" b="1" dirty="0" smtClean="0">
                <a:latin typeface="Arial Narrow" panose="020B0606020202030204" pitchFamily="34" charset="0"/>
              </a:rPr>
              <a:t>Alumnos trabajando en el proceso de clasificación de muestras.</a:t>
            </a:r>
          </a:p>
          <a:p>
            <a:r>
              <a:rPr lang="es-CL" sz="2000" b="1" dirty="0" smtClean="0">
                <a:latin typeface="Arial Narrow" panose="020B0606020202030204" pitchFamily="34" charset="0"/>
              </a:rPr>
              <a:t>Reconocimiento por presencia mineral antimonio.</a:t>
            </a:r>
          </a:p>
          <a:p>
            <a:r>
              <a:rPr lang="es-CL" sz="2000" b="1" dirty="0" smtClean="0">
                <a:latin typeface="Arial Narrow" panose="020B0606020202030204" pitchFamily="34" charset="0"/>
              </a:rPr>
              <a:t>Visitas de Sr. Jorge Reyes y el Encargado del </a:t>
            </a:r>
            <a:r>
              <a:rPr lang="es-CL" sz="2000" b="1" dirty="0" err="1" smtClean="0">
                <a:latin typeface="Arial Narrow" panose="020B0606020202030204" pitchFamily="34" charset="0"/>
              </a:rPr>
              <a:t>Yac</a:t>
            </a:r>
            <a:r>
              <a:rPr lang="es-CL" sz="2000" b="1" dirty="0" smtClean="0">
                <a:latin typeface="Arial Narrow" panose="020B0606020202030204" pitchFamily="34" charset="0"/>
              </a:rPr>
              <a:t>. </a:t>
            </a:r>
            <a:r>
              <a:rPr lang="es-CL" sz="2000" b="1" dirty="0" err="1" smtClean="0">
                <a:latin typeface="Arial Narrow" panose="020B0606020202030204" pitchFamily="34" charset="0"/>
              </a:rPr>
              <a:t>Huantaya</a:t>
            </a:r>
            <a:r>
              <a:rPr lang="es-CL" sz="2000" b="1" dirty="0" smtClean="0">
                <a:latin typeface="Arial Narrow" panose="020B0606020202030204" pitchFamily="34" charset="0"/>
              </a:rPr>
              <a:t>.</a:t>
            </a:r>
          </a:p>
          <a:p>
            <a:r>
              <a:rPr lang="es-CL" sz="2000" b="1" dirty="0" smtClean="0">
                <a:latin typeface="Arial Narrow" panose="020B0606020202030204" pitchFamily="34" charset="0"/>
              </a:rPr>
              <a:t>Ceremonia Firma del Convenio.</a:t>
            </a:r>
          </a:p>
          <a:p>
            <a:endParaRPr lang="es-CL" sz="2000" b="1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s-CL" sz="2000" b="1" dirty="0" smtClean="0">
              <a:latin typeface="Arial Narrow" panose="020B0606020202030204" pitchFamily="34" charset="0"/>
            </a:endParaRPr>
          </a:p>
          <a:p>
            <a:endParaRPr lang="es-CL" sz="2000" b="1" dirty="0">
              <a:latin typeface="Arial Narrow" panose="020B0606020202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061" y="5093110"/>
            <a:ext cx="2305878" cy="15571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660" y="474937"/>
            <a:ext cx="2030340" cy="16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53906" y="8226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CL" dirty="0"/>
              <a:t>IMPACTO LOGROS Y        </a:t>
            </a:r>
            <a:r>
              <a:rPr lang="es-CL" dirty="0" smtClean="0"/>
              <a:t>         IMPACTO </a:t>
            </a:r>
            <a:r>
              <a:rPr lang="es-CL" dirty="0"/>
              <a:t>LOGROS Y        </a:t>
            </a:r>
            <a:br>
              <a:rPr lang="es-CL" dirty="0"/>
            </a:br>
            <a:r>
              <a:rPr lang="es-CL" dirty="0"/>
              <a:t>                                                   DESAFÍOS</a:t>
            </a:r>
            <a:br>
              <a:rPr lang="es-CL" dirty="0"/>
            </a:br>
            <a:r>
              <a:rPr lang="es-CL" dirty="0"/>
              <a:t>                                                   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535028" y="2468126"/>
            <a:ext cx="4700059" cy="3468062"/>
          </a:xfrm>
        </p:spPr>
        <p:txBody>
          <a:bodyPr>
            <a:normAutofit fontScale="92500" lnSpcReduction="10000"/>
          </a:bodyPr>
          <a:lstStyle/>
          <a:p>
            <a:r>
              <a:rPr lang="es-CL" b="1" dirty="0" smtClean="0">
                <a:latin typeface="Arial Narrow" panose="020B0606020202030204" pitchFamily="34" charset="0"/>
              </a:rPr>
              <a:t>Reconocimiento a estudiantes por su desempeño en la práctica profesional.</a:t>
            </a:r>
          </a:p>
          <a:p>
            <a:r>
              <a:rPr lang="es-CL" b="1" dirty="0" smtClean="0">
                <a:latin typeface="Arial Narrow" panose="020B0606020202030204" pitchFamily="34" charset="0"/>
              </a:rPr>
              <a:t>Reactivación Convenio CFT.</a:t>
            </a:r>
          </a:p>
          <a:p>
            <a:r>
              <a:rPr lang="es-CL" b="1" dirty="0" smtClean="0">
                <a:latin typeface="Arial Narrow" panose="020B0606020202030204" pitchFamily="34" charset="0"/>
              </a:rPr>
              <a:t>Charlas CFT Estatal Tarapacá a estudiantes de 2do a 4to Medio.</a:t>
            </a:r>
          </a:p>
          <a:p>
            <a:r>
              <a:rPr lang="es-CL" b="1" dirty="0" smtClean="0">
                <a:latin typeface="Arial Narrow" panose="020B0606020202030204" pitchFamily="34" charset="0"/>
              </a:rPr>
              <a:t>Convalidación de Módulos. Plan de Alternancia.</a:t>
            </a:r>
          </a:p>
          <a:p>
            <a:r>
              <a:rPr lang="es-CL" b="1" dirty="0" smtClean="0">
                <a:latin typeface="Arial Narrow" panose="020B0606020202030204" pitchFamily="34" charset="0"/>
              </a:rPr>
              <a:t>Continuidad de estudio.</a:t>
            </a:r>
          </a:p>
          <a:p>
            <a:endParaRPr lang="es-CL" b="1" dirty="0" smtClean="0">
              <a:latin typeface="Arial Narrow" panose="020B0606020202030204" pitchFamily="34" charset="0"/>
            </a:endParaRPr>
          </a:p>
          <a:p>
            <a:endParaRPr lang="es-CL" b="1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061" r="6973" b="5478"/>
          <a:stretch/>
        </p:blipFill>
        <p:spPr>
          <a:xfrm>
            <a:off x="-65456" y="70083"/>
            <a:ext cx="5486399" cy="678791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730" y="413650"/>
            <a:ext cx="2383743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4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TITULADOS AÑO 2023</a:t>
            </a:r>
            <a:br>
              <a:rPr lang="es-CL" dirty="0" smtClean="0"/>
            </a:br>
            <a:endParaRPr lang="es-CL" sz="1600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594350" y="2336800"/>
          <a:ext cx="4700588" cy="359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061" y="487116"/>
            <a:ext cx="2279376" cy="2088485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/>
          </p:nvPr>
        </p:nvGraphicFramePr>
        <p:xfrm>
          <a:off x="578063" y="2427891"/>
          <a:ext cx="4658930" cy="3037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03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145" y="650199"/>
            <a:ext cx="2339104" cy="126296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7412644" cy="1080938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ESTADÍSTICA EGRESO Y TITULACIÓN</a:t>
            </a:r>
            <a:endParaRPr lang="en-U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457512"/>
              </p:ext>
            </p:extLst>
          </p:nvPr>
        </p:nvGraphicFramePr>
        <p:xfrm>
          <a:off x="241745" y="2049513"/>
          <a:ext cx="5890114" cy="318973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346495">
                  <a:extLst>
                    <a:ext uri="{9D8B030D-6E8A-4147-A177-3AD203B41FA5}">
                      <a16:colId xmlns:a16="http://schemas.microsoft.com/office/drawing/2014/main" xmlns="" val="2858289919"/>
                    </a:ext>
                  </a:extLst>
                </a:gridCol>
                <a:gridCol w="1337200">
                  <a:extLst>
                    <a:ext uri="{9D8B030D-6E8A-4147-A177-3AD203B41FA5}">
                      <a16:colId xmlns:a16="http://schemas.microsoft.com/office/drawing/2014/main" xmlns="" val="2665762271"/>
                    </a:ext>
                  </a:extLst>
                </a:gridCol>
                <a:gridCol w="1260686">
                  <a:extLst>
                    <a:ext uri="{9D8B030D-6E8A-4147-A177-3AD203B41FA5}">
                      <a16:colId xmlns:a16="http://schemas.microsoft.com/office/drawing/2014/main" xmlns="" val="1239870656"/>
                    </a:ext>
                  </a:extLst>
                </a:gridCol>
                <a:gridCol w="1945733">
                  <a:extLst>
                    <a:ext uri="{9D8B030D-6E8A-4147-A177-3AD203B41FA5}">
                      <a16:colId xmlns:a16="http://schemas.microsoft.com/office/drawing/2014/main" xmlns="" val="183728321"/>
                    </a:ext>
                  </a:extLst>
                </a:gridCol>
              </a:tblGrid>
              <a:tr h="244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 smtClean="0">
                          <a:solidFill>
                            <a:schemeClr val="bg2"/>
                          </a:solidFill>
                          <a:effectLst/>
                        </a:rPr>
                        <a:t>PROMOCIÓN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EGRESADOS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TITULADOS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TASA TITULACIÓN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91460800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2014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bg2"/>
                          </a:solidFill>
                          <a:effectLst/>
                        </a:rPr>
                        <a:t>30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-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-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28946657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2015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bg2"/>
                          </a:solidFill>
                          <a:effectLst/>
                        </a:rPr>
                        <a:t>23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bg2"/>
                          </a:solidFill>
                          <a:effectLst/>
                        </a:rPr>
                        <a:t>18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78%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27643970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2016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24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bg2"/>
                          </a:solidFill>
                          <a:effectLst/>
                        </a:rPr>
                        <a:t>22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92%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03644291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2017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41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bg2"/>
                          </a:solidFill>
                          <a:effectLst/>
                        </a:rPr>
                        <a:t>47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90%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1991556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2018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40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32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bg2"/>
                          </a:solidFill>
                          <a:effectLst/>
                        </a:rPr>
                        <a:t>80%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07090334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2019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41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24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bg2"/>
                          </a:solidFill>
                          <a:effectLst/>
                        </a:rPr>
                        <a:t>59%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73274135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2020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30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37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bg2"/>
                          </a:solidFill>
                          <a:effectLst/>
                        </a:rPr>
                        <a:t>90%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79407276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2021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36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22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bg2"/>
                          </a:solidFill>
                          <a:effectLst/>
                        </a:rPr>
                        <a:t>61%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36321136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2022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47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39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bg2"/>
                          </a:solidFill>
                          <a:effectLst/>
                        </a:rPr>
                        <a:t>83%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41514200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2023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52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46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bg2"/>
                          </a:solidFill>
                          <a:effectLst/>
                        </a:rPr>
                        <a:t>98%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29735547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76291875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TOTALES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363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chemeClr val="bg2"/>
                          </a:solidFill>
                          <a:effectLst/>
                        </a:rPr>
                        <a:t>287</a:t>
                      </a:r>
                      <a:endParaRPr lang="en-US" sz="1400" b="1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solidFill>
                            <a:schemeClr val="bg2"/>
                          </a:solidFill>
                          <a:effectLst/>
                        </a:rPr>
                        <a:t>83%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57151999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427" y="1980581"/>
            <a:ext cx="5058359" cy="4106841"/>
          </a:xfrm>
          <a:prstGeom prst="rect">
            <a:avLst/>
          </a:prstGeom>
        </p:spPr>
      </p:pic>
      <p:pic>
        <p:nvPicPr>
          <p:cNvPr id="6" name="Imagen 12" descr="https://encrypted-tbn3.gstatic.com/images?q=tbn:ANd9GcT1RR8sBQlrn2GPnNbp9tmKc6PCKZ5njDPKgQB7Tb2nJz09GmDav0A-iA2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623" y="5360002"/>
            <a:ext cx="2417565" cy="13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08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</a:t>
            </a:r>
            <a:r>
              <a:rPr lang="es-CL" dirty="0" smtClean="0"/>
              <a:t>         PROYECCIÓN DE FUTURO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6930" y="2093843"/>
            <a:ext cx="2983567" cy="3642727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994364" cy="3599316"/>
          </a:xfrm>
        </p:spPr>
        <p:txBody>
          <a:bodyPr>
            <a:noAutofit/>
          </a:bodyPr>
          <a:lstStyle/>
          <a:p>
            <a:r>
              <a:rPr lang="es-CL" sz="1800" i="1" dirty="0"/>
              <a:t>Proyectar el futuro profesional </a:t>
            </a:r>
            <a:r>
              <a:rPr lang="es-CL" sz="1800" i="1" dirty="0" smtClean="0"/>
              <a:t> implica acciones que permitan a nuestros estudiantes orientar sus proyecciones, va </a:t>
            </a:r>
            <a:r>
              <a:rPr lang="es-CL" sz="1800" i="1" dirty="0"/>
              <a:t>mucho más allá de simplemente definir qué </a:t>
            </a:r>
            <a:r>
              <a:rPr lang="es-CL" sz="1800" i="1" dirty="0" smtClean="0"/>
              <a:t>quieren </a:t>
            </a:r>
            <a:r>
              <a:rPr lang="es-CL" sz="1800" i="1" dirty="0"/>
              <a:t>estudiar. </a:t>
            </a:r>
            <a:endParaRPr lang="es-CL" sz="1800" i="1" dirty="0" smtClean="0"/>
          </a:p>
          <a:p>
            <a:r>
              <a:rPr lang="es-CL" sz="1800" i="1" dirty="0" smtClean="0"/>
              <a:t>Para </a:t>
            </a:r>
            <a:r>
              <a:rPr lang="es-CL" sz="1800" i="1" dirty="0"/>
              <a:t>este tipo de proyección </a:t>
            </a:r>
            <a:r>
              <a:rPr lang="es-CL" sz="1800" i="1" dirty="0" smtClean="0"/>
              <a:t>es importante </a:t>
            </a:r>
            <a:r>
              <a:rPr lang="es-CL" sz="1800" i="1" dirty="0"/>
              <a:t>identificar </a:t>
            </a:r>
            <a:r>
              <a:rPr lang="es-CL" sz="1800" i="1" dirty="0" smtClean="0"/>
              <a:t>intereses de los/as estudiantes, </a:t>
            </a:r>
            <a:r>
              <a:rPr lang="es-CL" sz="1800" i="1" dirty="0"/>
              <a:t>reconocer </a:t>
            </a:r>
            <a:r>
              <a:rPr lang="es-CL" sz="1800" i="1" dirty="0" smtClean="0"/>
              <a:t>sus </a:t>
            </a:r>
            <a:r>
              <a:rPr lang="es-CL" sz="1800" i="1" dirty="0"/>
              <a:t>fortalezas y debilidades, y desarrollar hábitos que </a:t>
            </a:r>
            <a:r>
              <a:rPr lang="es-CL" sz="1800" i="1" dirty="0" smtClean="0"/>
              <a:t>les permitan  </a:t>
            </a:r>
            <a:r>
              <a:rPr lang="es-CL" sz="1800" i="1" dirty="0"/>
              <a:t>proyectar </a:t>
            </a:r>
            <a:r>
              <a:rPr lang="es-CL" sz="1800" i="1" dirty="0" smtClean="0"/>
              <a:t>el </a:t>
            </a:r>
            <a:r>
              <a:rPr lang="es-CL" sz="1800" i="1" dirty="0"/>
              <a:t>futuro profesional y cumplir </a:t>
            </a:r>
            <a:r>
              <a:rPr lang="es-CL" sz="1800" i="1" dirty="0" smtClean="0"/>
              <a:t>sus </a:t>
            </a:r>
            <a:r>
              <a:rPr lang="es-CL" sz="1800" i="1" dirty="0"/>
              <a:t>metas.</a:t>
            </a:r>
          </a:p>
        </p:txBody>
      </p:sp>
    </p:spTree>
    <p:extLst>
      <p:ext uri="{BB962C8B-B14F-4D97-AF65-F5344CB8AC3E}">
        <p14:creationId xmlns:p14="http://schemas.microsoft.com/office/powerpoint/2010/main" val="75999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xmlns="" id="{A9C79C10-A410-4302-A7F6-056A8DBD74BF}"/>
              </a:ext>
            </a:extLst>
          </p:cNvPr>
          <p:cNvSpPr>
            <a:spLocks/>
          </p:cNvSpPr>
          <p:nvPr/>
        </p:nvSpPr>
        <p:spPr bwMode="auto">
          <a:xfrm>
            <a:off x="10153650" y="2865438"/>
            <a:ext cx="2030413" cy="3992563"/>
          </a:xfrm>
          <a:custGeom>
            <a:avLst/>
            <a:gdLst>
              <a:gd name="T0" fmla="*/ 340 w 533"/>
              <a:gd name="T1" fmla="*/ 71 h 1048"/>
              <a:gd name="T2" fmla="*/ 266 w 533"/>
              <a:gd name="T3" fmla="*/ 92 h 1048"/>
              <a:gd name="T4" fmla="*/ 193 w 533"/>
              <a:gd name="T5" fmla="*/ 71 h 1048"/>
              <a:gd name="T6" fmla="*/ 193 w 533"/>
              <a:gd name="T7" fmla="*/ 71 h 1048"/>
              <a:gd name="T8" fmla="*/ 0 w 533"/>
              <a:gd name="T9" fmla="*/ 0 h 1048"/>
              <a:gd name="T10" fmla="*/ 0 w 533"/>
              <a:gd name="T11" fmla="*/ 1048 h 1048"/>
              <a:gd name="T12" fmla="*/ 533 w 533"/>
              <a:gd name="T13" fmla="*/ 1048 h 1048"/>
              <a:gd name="T14" fmla="*/ 533 w 533"/>
              <a:gd name="T15" fmla="*/ 0 h 1048"/>
              <a:gd name="T16" fmla="*/ 340 w 533"/>
              <a:gd name="T17" fmla="*/ 71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3" h="1048">
                <a:moveTo>
                  <a:pt x="340" y="71"/>
                </a:moveTo>
                <a:cubicBezTo>
                  <a:pt x="318" y="85"/>
                  <a:pt x="293" y="92"/>
                  <a:pt x="266" y="92"/>
                </a:cubicBezTo>
                <a:cubicBezTo>
                  <a:pt x="239" y="92"/>
                  <a:pt x="214" y="85"/>
                  <a:pt x="193" y="71"/>
                </a:cubicBezTo>
                <a:cubicBezTo>
                  <a:pt x="193" y="71"/>
                  <a:pt x="193" y="71"/>
                  <a:pt x="193" y="71"/>
                </a:cubicBezTo>
                <a:cubicBezTo>
                  <a:pt x="115" y="24"/>
                  <a:pt x="57" y="0"/>
                  <a:pt x="0" y="0"/>
                </a:cubicBezTo>
                <a:cubicBezTo>
                  <a:pt x="0" y="1048"/>
                  <a:pt x="0" y="1048"/>
                  <a:pt x="0" y="1048"/>
                </a:cubicBezTo>
                <a:cubicBezTo>
                  <a:pt x="533" y="1048"/>
                  <a:pt x="533" y="1048"/>
                  <a:pt x="533" y="1048"/>
                </a:cubicBezTo>
                <a:cubicBezTo>
                  <a:pt x="533" y="0"/>
                  <a:pt x="533" y="0"/>
                  <a:pt x="533" y="0"/>
                </a:cubicBezTo>
                <a:cubicBezTo>
                  <a:pt x="475" y="0"/>
                  <a:pt x="418" y="24"/>
                  <a:pt x="340" y="7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52400" dist="762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E5D833F6-F48E-4992-B91F-414206A297C0}"/>
              </a:ext>
            </a:extLst>
          </p:cNvPr>
          <p:cNvSpPr>
            <a:spLocks/>
          </p:cNvSpPr>
          <p:nvPr/>
        </p:nvSpPr>
        <p:spPr bwMode="auto">
          <a:xfrm>
            <a:off x="8121650" y="2865438"/>
            <a:ext cx="2032000" cy="3992563"/>
          </a:xfrm>
          <a:custGeom>
            <a:avLst/>
            <a:gdLst>
              <a:gd name="T0" fmla="*/ 340 w 534"/>
              <a:gd name="T1" fmla="*/ 71 h 1048"/>
              <a:gd name="T2" fmla="*/ 267 w 534"/>
              <a:gd name="T3" fmla="*/ 92 h 1048"/>
              <a:gd name="T4" fmla="*/ 194 w 534"/>
              <a:gd name="T5" fmla="*/ 71 h 1048"/>
              <a:gd name="T6" fmla="*/ 194 w 534"/>
              <a:gd name="T7" fmla="*/ 71 h 1048"/>
              <a:gd name="T8" fmla="*/ 0 w 534"/>
              <a:gd name="T9" fmla="*/ 0 h 1048"/>
              <a:gd name="T10" fmla="*/ 0 w 534"/>
              <a:gd name="T11" fmla="*/ 1048 h 1048"/>
              <a:gd name="T12" fmla="*/ 534 w 534"/>
              <a:gd name="T13" fmla="*/ 1048 h 1048"/>
              <a:gd name="T14" fmla="*/ 534 w 534"/>
              <a:gd name="T15" fmla="*/ 0 h 1048"/>
              <a:gd name="T16" fmla="*/ 340 w 534"/>
              <a:gd name="T17" fmla="*/ 71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4" h="1048">
                <a:moveTo>
                  <a:pt x="340" y="71"/>
                </a:moveTo>
                <a:cubicBezTo>
                  <a:pt x="319" y="85"/>
                  <a:pt x="294" y="92"/>
                  <a:pt x="267" y="92"/>
                </a:cubicBezTo>
                <a:cubicBezTo>
                  <a:pt x="240" y="92"/>
                  <a:pt x="215" y="85"/>
                  <a:pt x="194" y="71"/>
                </a:cubicBezTo>
                <a:cubicBezTo>
                  <a:pt x="194" y="71"/>
                  <a:pt x="194" y="71"/>
                  <a:pt x="194" y="71"/>
                </a:cubicBezTo>
                <a:cubicBezTo>
                  <a:pt x="116" y="24"/>
                  <a:pt x="58" y="0"/>
                  <a:pt x="0" y="0"/>
                </a:cubicBezTo>
                <a:cubicBezTo>
                  <a:pt x="0" y="1048"/>
                  <a:pt x="0" y="1048"/>
                  <a:pt x="0" y="1048"/>
                </a:cubicBezTo>
                <a:cubicBezTo>
                  <a:pt x="534" y="1048"/>
                  <a:pt x="534" y="1048"/>
                  <a:pt x="534" y="1048"/>
                </a:cubicBezTo>
                <a:cubicBezTo>
                  <a:pt x="534" y="0"/>
                  <a:pt x="534" y="0"/>
                  <a:pt x="534" y="0"/>
                </a:cubicBezTo>
                <a:cubicBezTo>
                  <a:pt x="476" y="0"/>
                  <a:pt x="418" y="24"/>
                  <a:pt x="340" y="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52400" dist="762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B7EE82D0-CEC5-4D2B-B38E-CA22FBF21B67}"/>
              </a:ext>
            </a:extLst>
          </p:cNvPr>
          <p:cNvSpPr>
            <a:spLocks/>
          </p:cNvSpPr>
          <p:nvPr/>
        </p:nvSpPr>
        <p:spPr bwMode="auto">
          <a:xfrm>
            <a:off x="6091238" y="2865438"/>
            <a:ext cx="2030413" cy="3992563"/>
          </a:xfrm>
          <a:custGeom>
            <a:avLst/>
            <a:gdLst>
              <a:gd name="T0" fmla="*/ 340 w 533"/>
              <a:gd name="T1" fmla="*/ 71 h 1048"/>
              <a:gd name="T2" fmla="*/ 267 w 533"/>
              <a:gd name="T3" fmla="*/ 92 h 1048"/>
              <a:gd name="T4" fmla="*/ 193 w 533"/>
              <a:gd name="T5" fmla="*/ 71 h 1048"/>
              <a:gd name="T6" fmla="*/ 193 w 533"/>
              <a:gd name="T7" fmla="*/ 71 h 1048"/>
              <a:gd name="T8" fmla="*/ 0 w 533"/>
              <a:gd name="T9" fmla="*/ 0 h 1048"/>
              <a:gd name="T10" fmla="*/ 0 w 533"/>
              <a:gd name="T11" fmla="*/ 1048 h 1048"/>
              <a:gd name="T12" fmla="*/ 533 w 533"/>
              <a:gd name="T13" fmla="*/ 1048 h 1048"/>
              <a:gd name="T14" fmla="*/ 533 w 533"/>
              <a:gd name="T15" fmla="*/ 0 h 1048"/>
              <a:gd name="T16" fmla="*/ 340 w 533"/>
              <a:gd name="T17" fmla="*/ 71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3" h="1048">
                <a:moveTo>
                  <a:pt x="340" y="71"/>
                </a:moveTo>
                <a:cubicBezTo>
                  <a:pt x="319" y="85"/>
                  <a:pt x="294" y="92"/>
                  <a:pt x="267" y="92"/>
                </a:cubicBezTo>
                <a:cubicBezTo>
                  <a:pt x="240" y="92"/>
                  <a:pt x="215" y="85"/>
                  <a:pt x="193" y="71"/>
                </a:cubicBezTo>
                <a:cubicBezTo>
                  <a:pt x="193" y="71"/>
                  <a:pt x="193" y="71"/>
                  <a:pt x="193" y="71"/>
                </a:cubicBezTo>
                <a:cubicBezTo>
                  <a:pt x="115" y="24"/>
                  <a:pt x="58" y="0"/>
                  <a:pt x="0" y="0"/>
                </a:cubicBezTo>
                <a:cubicBezTo>
                  <a:pt x="0" y="1048"/>
                  <a:pt x="0" y="1048"/>
                  <a:pt x="0" y="1048"/>
                </a:cubicBezTo>
                <a:cubicBezTo>
                  <a:pt x="533" y="1048"/>
                  <a:pt x="533" y="1048"/>
                  <a:pt x="533" y="1048"/>
                </a:cubicBezTo>
                <a:cubicBezTo>
                  <a:pt x="533" y="0"/>
                  <a:pt x="533" y="0"/>
                  <a:pt x="533" y="0"/>
                </a:cubicBezTo>
                <a:cubicBezTo>
                  <a:pt x="476" y="0"/>
                  <a:pt x="418" y="24"/>
                  <a:pt x="340" y="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52400" dist="762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EC1E123B-BD5B-40C4-A96E-27026E640275}"/>
              </a:ext>
            </a:extLst>
          </p:cNvPr>
          <p:cNvSpPr>
            <a:spLocks/>
          </p:cNvSpPr>
          <p:nvPr/>
        </p:nvSpPr>
        <p:spPr bwMode="auto">
          <a:xfrm>
            <a:off x="4062413" y="2865438"/>
            <a:ext cx="2028825" cy="3992563"/>
          </a:xfrm>
          <a:custGeom>
            <a:avLst/>
            <a:gdLst>
              <a:gd name="T0" fmla="*/ 340 w 533"/>
              <a:gd name="T1" fmla="*/ 71 h 1048"/>
              <a:gd name="T2" fmla="*/ 266 w 533"/>
              <a:gd name="T3" fmla="*/ 92 h 1048"/>
              <a:gd name="T4" fmla="*/ 193 w 533"/>
              <a:gd name="T5" fmla="*/ 71 h 1048"/>
              <a:gd name="T6" fmla="*/ 193 w 533"/>
              <a:gd name="T7" fmla="*/ 71 h 1048"/>
              <a:gd name="T8" fmla="*/ 0 w 533"/>
              <a:gd name="T9" fmla="*/ 0 h 1048"/>
              <a:gd name="T10" fmla="*/ 0 w 533"/>
              <a:gd name="T11" fmla="*/ 1048 h 1048"/>
              <a:gd name="T12" fmla="*/ 533 w 533"/>
              <a:gd name="T13" fmla="*/ 1048 h 1048"/>
              <a:gd name="T14" fmla="*/ 533 w 533"/>
              <a:gd name="T15" fmla="*/ 0 h 1048"/>
              <a:gd name="T16" fmla="*/ 340 w 533"/>
              <a:gd name="T17" fmla="*/ 71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3" h="1048">
                <a:moveTo>
                  <a:pt x="340" y="71"/>
                </a:moveTo>
                <a:cubicBezTo>
                  <a:pt x="318" y="85"/>
                  <a:pt x="293" y="92"/>
                  <a:pt x="266" y="92"/>
                </a:cubicBezTo>
                <a:cubicBezTo>
                  <a:pt x="239" y="92"/>
                  <a:pt x="214" y="85"/>
                  <a:pt x="193" y="71"/>
                </a:cubicBezTo>
                <a:cubicBezTo>
                  <a:pt x="193" y="71"/>
                  <a:pt x="193" y="71"/>
                  <a:pt x="193" y="71"/>
                </a:cubicBezTo>
                <a:cubicBezTo>
                  <a:pt x="115" y="24"/>
                  <a:pt x="57" y="0"/>
                  <a:pt x="0" y="0"/>
                </a:cubicBezTo>
                <a:cubicBezTo>
                  <a:pt x="0" y="1048"/>
                  <a:pt x="0" y="1048"/>
                  <a:pt x="0" y="1048"/>
                </a:cubicBezTo>
                <a:cubicBezTo>
                  <a:pt x="533" y="1048"/>
                  <a:pt x="533" y="1048"/>
                  <a:pt x="533" y="1048"/>
                </a:cubicBezTo>
                <a:cubicBezTo>
                  <a:pt x="533" y="0"/>
                  <a:pt x="533" y="0"/>
                  <a:pt x="533" y="0"/>
                </a:cubicBezTo>
                <a:cubicBezTo>
                  <a:pt x="475" y="0"/>
                  <a:pt x="417" y="24"/>
                  <a:pt x="340" y="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52400" dist="762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0F501384-A641-4258-A402-CFB53B98767D}"/>
              </a:ext>
            </a:extLst>
          </p:cNvPr>
          <p:cNvSpPr>
            <a:spLocks/>
          </p:cNvSpPr>
          <p:nvPr/>
        </p:nvSpPr>
        <p:spPr bwMode="auto">
          <a:xfrm>
            <a:off x="2028825" y="2865438"/>
            <a:ext cx="2033588" cy="3992563"/>
          </a:xfrm>
          <a:custGeom>
            <a:avLst/>
            <a:gdLst>
              <a:gd name="T0" fmla="*/ 340 w 534"/>
              <a:gd name="T1" fmla="*/ 71 h 1048"/>
              <a:gd name="T2" fmla="*/ 340 w 534"/>
              <a:gd name="T3" fmla="*/ 71 h 1048"/>
              <a:gd name="T4" fmla="*/ 267 w 534"/>
              <a:gd name="T5" fmla="*/ 92 h 1048"/>
              <a:gd name="T6" fmla="*/ 194 w 534"/>
              <a:gd name="T7" fmla="*/ 71 h 1048"/>
              <a:gd name="T8" fmla="*/ 194 w 534"/>
              <a:gd name="T9" fmla="*/ 71 h 1048"/>
              <a:gd name="T10" fmla="*/ 0 w 534"/>
              <a:gd name="T11" fmla="*/ 0 h 1048"/>
              <a:gd name="T12" fmla="*/ 0 w 534"/>
              <a:gd name="T13" fmla="*/ 1048 h 1048"/>
              <a:gd name="T14" fmla="*/ 534 w 534"/>
              <a:gd name="T15" fmla="*/ 1048 h 1048"/>
              <a:gd name="T16" fmla="*/ 534 w 534"/>
              <a:gd name="T17" fmla="*/ 0 h 1048"/>
              <a:gd name="T18" fmla="*/ 340 w 534"/>
              <a:gd name="T19" fmla="*/ 71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1048">
                <a:moveTo>
                  <a:pt x="340" y="71"/>
                </a:moveTo>
                <a:cubicBezTo>
                  <a:pt x="340" y="71"/>
                  <a:pt x="340" y="71"/>
                  <a:pt x="340" y="71"/>
                </a:cubicBezTo>
                <a:cubicBezTo>
                  <a:pt x="319" y="85"/>
                  <a:pt x="294" y="92"/>
                  <a:pt x="267" y="92"/>
                </a:cubicBezTo>
                <a:cubicBezTo>
                  <a:pt x="240" y="92"/>
                  <a:pt x="215" y="85"/>
                  <a:pt x="194" y="71"/>
                </a:cubicBezTo>
                <a:cubicBezTo>
                  <a:pt x="194" y="71"/>
                  <a:pt x="194" y="71"/>
                  <a:pt x="194" y="71"/>
                </a:cubicBezTo>
                <a:cubicBezTo>
                  <a:pt x="116" y="24"/>
                  <a:pt x="58" y="0"/>
                  <a:pt x="0" y="0"/>
                </a:cubicBezTo>
                <a:cubicBezTo>
                  <a:pt x="0" y="1048"/>
                  <a:pt x="0" y="1048"/>
                  <a:pt x="0" y="1048"/>
                </a:cubicBezTo>
                <a:cubicBezTo>
                  <a:pt x="534" y="1048"/>
                  <a:pt x="534" y="1048"/>
                  <a:pt x="534" y="1048"/>
                </a:cubicBezTo>
                <a:cubicBezTo>
                  <a:pt x="534" y="0"/>
                  <a:pt x="534" y="0"/>
                  <a:pt x="534" y="0"/>
                </a:cubicBezTo>
                <a:cubicBezTo>
                  <a:pt x="476" y="0"/>
                  <a:pt x="418" y="24"/>
                  <a:pt x="340" y="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52400" dist="762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16D2CFFA-D9F6-4A14-AD5A-DD2D8CF6AC76}"/>
              </a:ext>
            </a:extLst>
          </p:cNvPr>
          <p:cNvSpPr>
            <a:spLocks/>
          </p:cNvSpPr>
          <p:nvPr/>
        </p:nvSpPr>
        <p:spPr bwMode="auto">
          <a:xfrm>
            <a:off x="0" y="2865438"/>
            <a:ext cx="2028825" cy="3992563"/>
          </a:xfrm>
          <a:custGeom>
            <a:avLst/>
            <a:gdLst>
              <a:gd name="T0" fmla="*/ 340 w 533"/>
              <a:gd name="T1" fmla="*/ 71 h 1048"/>
              <a:gd name="T2" fmla="*/ 340 w 533"/>
              <a:gd name="T3" fmla="*/ 71 h 1048"/>
              <a:gd name="T4" fmla="*/ 267 w 533"/>
              <a:gd name="T5" fmla="*/ 92 h 1048"/>
              <a:gd name="T6" fmla="*/ 193 w 533"/>
              <a:gd name="T7" fmla="*/ 71 h 1048"/>
              <a:gd name="T8" fmla="*/ 193 w 533"/>
              <a:gd name="T9" fmla="*/ 71 h 1048"/>
              <a:gd name="T10" fmla="*/ 0 w 533"/>
              <a:gd name="T11" fmla="*/ 0 h 1048"/>
              <a:gd name="T12" fmla="*/ 0 w 533"/>
              <a:gd name="T13" fmla="*/ 1048 h 1048"/>
              <a:gd name="T14" fmla="*/ 533 w 533"/>
              <a:gd name="T15" fmla="*/ 1048 h 1048"/>
              <a:gd name="T16" fmla="*/ 533 w 533"/>
              <a:gd name="T17" fmla="*/ 0 h 1048"/>
              <a:gd name="T18" fmla="*/ 340 w 533"/>
              <a:gd name="T19" fmla="*/ 71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3" h="1048">
                <a:moveTo>
                  <a:pt x="340" y="71"/>
                </a:moveTo>
                <a:cubicBezTo>
                  <a:pt x="340" y="71"/>
                  <a:pt x="340" y="71"/>
                  <a:pt x="340" y="71"/>
                </a:cubicBezTo>
                <a:cubicBezTo>
                  <a:pt x="319" y="85"/>
                  <a:pt x="294" y="92"/>
                  <a:pt x="267" y="92"/>
                </a:cubicBezTo>
                <a:cubicBezTo>
                  <a:pt x="240" y="92"/>
                  <a:pt x="215" y="85"/>
                  <a:pt x="193" y="71"/>
                </a:cubicBezTo>
                <a:cubicBezTo>
                  <a:pt x="193" y="71"/>
                  <a:pt x="193" y="71"/>
                  <a:pt x="193" y="71"/>
                </a:cubicBezTo>
                <a:cubicBezTo>
                  <a:pt x="115" y="24"/>
                  <a:pt x="58" y="0"/>
                  <a:pt x="0" y="0"/>
                </a:cubicBezTo>
                <a:cubicBezTo>
                  <a:pt x="0" y="1048"/>
                  <a:pt x="0" y="1048"/>
                  <a:pt x="0" y="1048"/>
                </a:cubicBezTo>
                <a:cubicBezTo>
                  <a:pt x="533" y="1048"/>
                  <a:pt x="533" y="1048"/>
                  <a:pt x="533" y="1048"/>
                </a:cubicBezTo>
                <a:cubicBezTo>
                  <a:pt x="533" y="0"/>
                  <a:pt x="533" y="0"/>
                  <a:pt x="533" y="0"/>
                </a:cubicBezTo>
                <a:cubicBezTo>
                  <a:pt x="476" y="0"/>
                  <a:pt x="418" y="24"/>
                  <a:pt x="340" y="7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52400" dist="762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22A337D-D65C-4C98-80E4-06114D18D2DE}"/>
              </a:ext>
            </a:extLst>
          </p:cNvPr>
          <p:cNvGrpSpPr/>
          <p:nvPr/>
        </p:nvGrpSpPr>
        <p:grpSpPr>
          <a:xfrm>
            <a:off x="2513013" y="2144713"/>
            <a:ext cx="1065213" cy="1071563"/>
            <a:chOff x="2513013" y="2144713"/>
            <a:chExt cx="1065213" cy="1071563"/>
          </a:xfrm>
          <a:effectLst>
            <a:outerShdw blurRad="190500" dist="101600" dir="2700000" sx="101000" sy="101000" algn="tl" rotWithShape="0">
              <a:prstClr val="black">
                <a:alpha val="38000"/>
              </a:prstClr>
            </a:outerShdw>
          </a:effectLst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CB014157-CD32-465D-82FD-76D0C3DBC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3013" y="2144713"/>
              <a:ext cx="1065213" cy="10715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118835CB-60E3-4CDE-BB78-330BD6938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413" y="2297113"/>
              <a:ext cx="912813" cy="919163"/>
            </a:xfrm>
            <a:custGeom>
              <a:avLst/>
              <a:gdLst>
                <a:gd name="T0" fmla="*/ 198 w 240"/>
                <a:gd name="T1" fmla="*/ 0 h 241"/>
                <a:gd name="T2" fmla="*/ 238 w 240"/>
                <a:gd name="T3" fmla="*/ 98 h 241"/>
                <a:gd name="T4" fmla="*/ 98 w 240"/>
                <a:gd name="T5" fmla="*/ 239 h 241"/>
                <a:gd name="T6" fmla="*/ 0 w 240"/>
                <a:gd name="T7" fmla="*/ 199 h 241"/>
                <a:gd name="T8" fmla="*/ 100 w 240"/>
                <a:gd name="T9" fmla="*/ 241 h 241"/>
                <a:gd name="T10" fmla="*/ 240 w 240"/>
                <a:gd name="T11" fmla="*/ 101 h 241"/>
                <a:gd name="T12" fmla="*/ 198 w 240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241">
                  <a:moveTo>
                    <a:pt x="198" y="0"/>
                  </a:moveTo>
                  <a:cubicBezTo>
                    <a:pt x="223" y="26"/>
                    <a:pt x="238" y="60"/>
                    <a:pt x="238" y="98"/>
                  </a:cubicBezTo>
                  <a:cubicBezTo>
                    <a:pt x="238" y="176"/>
                    <a:pt x="175" y="239"/>
                    <a:pt x="98" y="239"/>
                  </a:cubicBezTo>
                  <a:cubicBezTo>
                    <a:pt x="59" y="239"/>
                    <a:pt x="25" y="223"/>
                    <a:pt x="0" y="199"/>
                  </a:cubicBezTo>
                  <a:cubicBezTo>
                    <a:pt x="25" y="225"/>
                    <a:pt x="61" y="241"/>
                    <a:pt x="100" y="241"/>
                  </a:cubicBezTo>
                  <a:cubicBezTo>
                    <a:pt x="178" y="241"/>
                    <a:pt x="240" y="178"/>
                    <a:pt x="240" y="101"/>
                  </a:cubicBezTo>
                  <a:cubicBezTo>
                    <a:pt x="240" y="61"/>
                    <a:pt x="224" y="26"/>
                    <a:pt x="198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BB21E359-C157-440C-9D56-009050CDA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013" y="2144713"/>
              <a:ext cx="917575" cy="922338"/>
            </a:xfrm>
            <a:custGeom>
              <a:avLst/>
              <a:gdLst>
                <a:gd name="T0" fmla="*/ 3 w 241"/>
                <a:gd name="T1" fmla="*/ 144 h 242"/>
                <a:gd name="T2" fmla="*/ 143 w 241"/>
                <a:gd name="T3" fmla="*/ 4 h 242"/>
                <a:gd name="T4" fmla="*/ 241 w 241"/>
                <a:gd name="T5" fmla="*/ 43 h 242"/>
                <a:gd name="T6" fmla="*/ 140 w 241"/>
                <a:gd name="T7" fmla="*/ 0 h 242"/>
                <a:gd name="T8" fmla="*/ 0 w 241"/>
                <a:gd name="T9" fmla="*/ 141 h 242"/>
                <a:gd name="T10" fmla="*/ 43 w 241"/>
                <a:gd name="T11" fmla="*/ 242 h 242"/>
                <a:gd name="T12" fmla="*/ 3 w 241"/>
                <a:gd name="T13" fmla="*/ 14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3" y="144"/>
                  </a:moveTo>
                  <a:cubicBezTo>
                    <a:pt x="3" y="67"/>
                    <a:pt x="66" y="4"/>
                    <a:pt x="143" y="4"/>
                  </a:cubicBezTo>
                  <a:cubicBezTo>
                    <a:pt x="181" y="4"/>
                    <a:pt x="216" y="19"/>
                    <a:pt x="241" y="43"/>
                  </a:cubicBezTo>
                  <a:cubicBezTo>
                    <a:pt x="215" y="17"/>
                    <a:pt x="180" y="0"/>
                    <a:pt x="140" y="0"/>
                  </a:cubicBezTo>
                  <a:cubicBezTo>
                    <a:pt x="62" y="0"/>
                    <a:pt x="0" y="63"/>
                    <a:pt x="0" y="141"/>
                  </a:cubicBezTo>
                  <a:cubicBezTo>
                    <a:pt x="0" y="180"/>
                    <a:pt x="16" y="216"/>
                    <a:pt x="43" y="242"/>
                  </a:cubicBezTo>
                  <a:cubicBezTo>
                    <a:pt x="18" y="216"/>
                    <a:pt x="3" y="182"/>
                    <a:pt x="3" y="14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74E43FCC-A58B-4401-A3EE-540C31548498}"/>
              </a:ext>
            </a:extLst>
          </p:cNvPr>
          <p:cNvGrpSpPr/>
          <p:nvPr/>
        </p:nvGrpSpPr>
        <p:grpSpPr>
          <a:xfrm>
            <a:off x="4541838" y="2144713"/>
            <a:ext cx="1069975" cy="1071563"/>
            <a:chOff x="4541838" y="2144713"/>
            <a:chExt cx="1069975" cy="1071563"/>
          </a:xfrm>
          <a:effectLst>
            <a:outerShdw blurRad="190500" dist="101600" dir="2700000" sx="101000" sy="101000" algn="tl" rotWithShape="0">
              <a:prstClr val="black">
                <a:alpha val="38000"/>
              </a:prstClr>
            </a:outerShdw>
          </a:effectLst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AB850038-1ED7-450C-90CF-6B93D31C5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1838" y="2144713"/>
              <a:ext cx="1069975" cy="10715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15C08D94-AC9E-4E8C-AEB2-A4C8E26A7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38" y="2297113"/>
              <a:ext cx="917575" cy="919163"/>
            </a:xfrm>
            <a:custGeom>
              <a:avLst/>
              <a:gdLst>
                <a:gd name="T0" fmla="*/ 198 w 241"/>
                <a:gd name="T1" fmla="*/ 0 h 241"/>
                <a:gd name="T2" fmla="*/ 238 w 241"/>
                <a:gd name="T3" fmla="*/ 98 h 241"/>
                <a:gd name="T4" fmla="*/ 98 w 241"/>
                <a:gd name="T5" fmla="*/ 239 h 241"/>
                <a:gd name="T6" fmla="*/ 0 w 241"/>
                <a:gd name="T7" fmla="*/ 199 h 241"/>
                <a:gd name="T8" fmla="*/ 100 w 241"/>
                <a:gd name="T9" fmla="*/ 241 h 241"/>
                <a:gd name="T10" fmla="*/ 241 w 241"/>
                <a:gd name="T11" fmla="*/ 101 h 241"/>
                <a:gd name="T12" fmla="*/ 198 w 241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198" y="0"/>
                  </a:moveTo>
                  <a:cubicBezTo>
                    <a:pt x="223" y="26"/>
                    <a:pt x="238" y="60"/>
                    <a:pt x="238" y="98"/>
                  </a:cubicBezTo>
                  <a:cubicBezTo>
                    <a:pt x="238" y="176"/>
                    <a:pt x="175" y="239"/>
                    <a:pt x="98" y="239"/>
                  </a:cubicBezTo>
                  <a:cubicBezTo>
                    <a:pt x="60" y="239"/>
                    <a:pt x="25" y="223"/>
                    <a:pt x="0" y="199"/>
                  </a:cubicBezTo>
                  <a:cubicBezTo>
                    <a:pt x="25" y="225"/>
                    <a:pt x="61" y="241"/>
                    <a:pt x="100" y="241"/>
                  </a:cubicBezTo>
                  <a:cubicBezTo>
                    <a:pt x="178" y="241"/>
                    <a:pt x="241" y="178"/>
                    <a:pt x="241" y="101"/>
                  </a:cubicBezTo>
                  <a:cubicBezTo>
                    <a:pt x="241" y="61"/>
                    <a:pt x="224" y="26"/>
                    <a:pt x="198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871689FF-D4E9-4D56-BFCA-3C4F46AFA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838" y="2144713"/>
              <a:ext cx="917575" cy="922338"/>
            </a:xfrm>
            <a:custGeom>
              <a:avLst/>
              <a:gdLst>
                <a:gd name="T0" fmla="*/ 3 w 241"/>
                <a:gd name="T1" fmla="*/ 144 h 242"/>
                <a:gd name="T2" fmla="*/ 144 w 241"/>
                <a:gd name="T3" fmla="*/ 4 h 242"/>
                <a:gd name="T4" fmla="*/ 241 w 241"/>
                <a:gd name="T5" fmla="*/ 43 h 242"/>
                <a:gd name="T6" fmla="*/ 140 w 241"/>
                <a:gd name="T7" fmla="*/ 0 h 242"/>
                <a:gd name="T8" fmla="*/ 0 w 241"/>
                <a:gd name="T9" fmla="*/ 141 h 242"/>
                <a:gd name="T10" fmla="*/ 43 w 241"/>
                <a:gd name="T11" fmla="*/ 242 h 242"/>
                <a:gd name="T12" fmla="*/ 3 w 241"/>
                <a:gd name="T13" fmla="*/ 14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3" y="144"/>
                  </a:moveTo>
                  <a:cubicBezTo>
                    <a:pt x="3" y="67"/>
                    <a:pt x="66" y="4"/>
                    <a:pt x="144" y="4"/>
                  </a:cubicBezTo>
                  <a:cubicBezTo>
                    <a:pt x="182" y="4"/>
                    <a:pt x="216" y="19"/>
                    <a:pt x="241" y="43"/>
                  </a:cubicBezTo>
                  <a:cubicBezTo>
                    <a:pt x="216" y="17"/>
                    <a:pt x="180" y="0"/>
                    <a:pt x="140" y="0"/>
                  </a:cubicBezTo>
                  <a:cubicBezTo>
                    <a:pt x="63" y="0"/>
                    <a:pt x="0" y="63"/>
                    <a:pt x="0" y="141"/>
                  </a:cubicBezTo>
                  <a:cubicBezTo>
                    <a:pt x="0" y="180"/>
                    <a:pt x="16" y="216"/>
                    <a:pt x="43" y="242"/>
                  </a:cubicBezTo>
                  <a:cubicBezTo>
                    <a:pt x="18" y="216"/>
                    <a:pt x="3" y="182"/>
                    <a:pt x="3" y="14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766A1C9-6AD1-4A24-9C9B-D873E17F5229}"/>
              </a:ext>
            </a:extLst>
          </p:cNvPr>
          <p:cNvGrpSpPr/>
          <p:nvPr/>
        </p:nvGrpSpPr>
        <p:grpSpPr>
          <a:xfrm>
            <a:off x="8604250" y="2144713"/>
            <a:ext cx="1066800" cy="1071563"/>
            <a:chOff x="8604250" y="2144713"/>
            <a:chExt cx="1066800" cy="1071563"/>
          </a:xfrm>
          <a:effectLst>
            <a:outerShdw blurRad="190500" dist="101600" dir="2700000" sx="101000" sy="101000" algn="tl" rotWithShape="0">
              <a:prstClr val="black">
                <a:alpha val="38000"/>
              </a:prstClr>
            </a:outerShdw>
          </a:effectLst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4DA7BAC5-DF8E-4ABF-8053-BD127EAEC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4250" y="2144713"/>
              <a:ext cx="1066800" cy="107156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DE19E8FD-482F-4A73-A212-6079C9AB8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0" y="2297113"/>
              <a:ext cx="914400" cy="919163"/>
            </a:xfrm>
            <a:custGeom>
              <a:avLst/>
              <a:gdLst>
                <a:gd name="T0" fmla="*/ 198 w 240"/>
                <a:gd name="T1" fmla="*/ 0 h 241"/>
                <a:gd name="T2" fmla="*/ 238 w 240"/>
                <a:gd name="T3" fmla="*/ 98 h 241"/>
                <a:gd name="T4" fmla="*/ 98 w 240"/>
                <a:gd name="T5" fmla="*/ 239 h 241"/>
                <a:gd name="T6" fmla="*/ 0 w 240"/>
                <a:gd name="T7" fmla="*/ 199 h 241"/>
                <a:gd name="T8" fmla="*/ 100 w 240"/>
                <a:gd name="T9" fmla="*/ 241 h 241"/>
                <a:gd name="T10" fmla="*/ 240 w 240"/>
                <a:gd name="T11" fmla="*/ 101 h 241"/>
                <a:gd name="T12" fmla="*/ 198 w 240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241">
                  <a:moveTo>
                    <a:pt x="198" y="0"/>
                  </a:moveTo>
                  <a:cubicBezTo>
                    <a:pt x="223" y="26"/>
                    <a:pt x="238" y="60"/>
                    <a:pt x="238" y="98"/>
                  </a:cubicBezTo>
                  <a:cubicBezTo>
                    <a:pt x="238" y="176"/>
                    <a:pt x="175" y="239"/>
                    <a:pt x="98" y="239"/>
                  </a:cubicBezTo>
                  <a:cubicBezTo>
                    <a:pt x="59" y="239"/>
                    <a:pt x="25" y="223"/>
                    <a:pt x="0" y="199"/>
                  </a:cubicBezTo>
                  <a:cubicBezTo>
                    <a:pt x="25" y="225"/>
                    <a:pt x="61" y="241"/>
                    <a:pt x="100" y="241"/>
                  </a:cubicBezTo>
                  <a:cubicBezTo>
                    <a:pt x="178" y="241"/>
                    <a:pt x="240" y="178"/>
                    <a:pt x="240" y="101"/>
                  </a:cubicBezTo>
                  <a:cubicBezTo>
                    <a:pt x="240" y="61"/>
                    <a:pt x="224" y="26"/>
                    <a:pt x="198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1CD78D7B-A2F4-4B49-84E8-5CAF1E7AA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250" y="2144713"/>
              <a:ext cx="917575" cy="922338"/>
            </a:xfrm>
            <a:custGeom>
              <a:avLst/>
              <a:gdLst>
                <a:gd name="T0" fmla="*/ 3 w 241"/>
                <a:gd name="T1" fmla="*/ 144 h 242"/>
                <a:gd name="T2" fmla="*/ 143 w 241"/>
                <a:gd name="T3" fmla="*/ 4 h 242"/>
                <a:gd name="T4" fmla="*/ 241 w 241"/>
                <a:gd name="T5" fmla="*/ 43 h 242"/>
                <a:gd name="T6" fmla="*/ 140 w 241"/>
                <a:gd name="T7" fmla="*/ 0 h 242"/>
                <a:gd name="T8" fmla="*/ 0 w 241"/>
                <a:gd name="T9" fmla="*/ 141 h 242"/>
                <a:gd name="T10" fmla="*/ 43 w 241"/>
                <a:gd name="T11" fmla="*/ 242 h 242"/>
                <a:gd name="T12" fmla="*/ 3 w 241"/>
                <a:gd name="T13" fmla="*/ 14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3" y="144"/>
                  </a:moveTo>
                  <a:cubicBezTo>
                    <a:pt x="3" y="67"/>
                    <a:pt x="66" y="4"/>
                    <a:pt x="143" y="4"/>
                  </a:cubicBezTo>
                  <a:cubicBezTo>
                    <a:pt x="181" y="4"/>
                    <a:pt x="216" y="19"/>
                    <a:pt x="241" y="43"/>
                  </a:cubicBezTo>
                  <a:cubicBezTo>
                    <a:pt x="215" y="17"/>
                    <a:pt x="180" y="0"/>
                    <a:pt x="140" y="0"/>
                  </a:cubicBezTo>
                  <a:cubicBezTo>
                    <a:pt x="62" y="0"/>
                    <a:pt x="0" y="63"/>
                    <a:pt x="0" y="141"/>
                  </a:cubicBezTo>
                  <a:cubicBezTo>
                    <a:pt x="0" y="180"/>
                    <a:pt x="16" y="216"/>
                    <a:pt x="43" y="242"/>
                  </a:cubicBezTo>
                  <a:cubicBezTo>
                    <a:pt x="18" y="216"/>
                    <a:pt x="3" y="182"/>
                    <a:pt x="3" y="14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0EE33AE-505E-4FAB-B33A-E287D627D4CC}"/>
              </a:ext>
            </a:extLst>
          </p:cNvPr>
          <p:cNvGrpSpPr/>
          <p:nvPr/>
        </p:nvGrpSpPr>
        <p:grpSpPr>
          <a:xfrm>
            <a:off x="6570663" y="2144713"/>
            <a:ext cx="1069975" cy="1071563"/>
            <a:chOff x="6570663" y="2144713"/>
            <a:chExt cx="1069975" cy="1071563"/>
          </a:xfrm>
          <a:effectLst>
            <a:outerShdw blurRad="190500" dist="101600" dir="2700000" sx="101000" sy="101000" algn="tl" rotWithShape="0">
              <a:prstClr val="black">
                <a:alpha val="38000"/>
              </a:prstClr>
            </a:outerShdw>
          </a:effectLst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68622EE0-692C-4EEA-BEDA-FF462789A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0663" y="2144713"/>
              <a:ext cx="1069975" cy="10715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09F47277-8162-4662-91E3-7F4A4465C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3063" y="2297113"/>
              <a:ext cx="917575" cy="919163"/>
            </a:xfrm>
            <a:custGeom>
              <a:avLst/>
              <a:gdLst>
                <a:gd name="T0" fmla="*/ 199 w 241"/>
                <a:gd name="T1" fmla="*/ 0 h 241"/>
                <a:gd name="T2" fmla="*/ 239 w 241"/>
                <a:gd name="T3" fmla="*/ 98 h 241"/>
                <a:gd name="T4" fmla="*/ 98 w 241"/>
                <a:gd name="T5" fmla="*/ 239 h 241"/>
                <a:gd name="T6" fmla="*/ 0 w 241"/>
                <a:gd name="T7" fmla="*/ 199 h 241"/>
                <a:gd name="T8" fmla="*/ 101 w 241"/>
                <a:gd name="T9" fmla="*/ 241 h 241"/>
                <a:gd name="T10" fmla="*/ 241 w 241"/>
                <a:gd name="T11" fmla="*/ 101 h 241"/>
                <a:gd name="T12" fmla="*/ 199 w 241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199" y="0"/>
                  </a:moveTo>
                  <a:cubicBezTo>
                    <a:pt x="223" y="26"/>
                    <a:pt x="239" y="60"/>
                    <a:pt x="239" y="98"/>
                  </a:cubicBezTo>
                  <a:cubicBezTo>
                    <a:pt x="239" y="176"/>
                    <a:pt x="176" y="239"/>
                    <a:pt x="98" y="239"/>
                  </a:cubicBezTo>
                  <a:cubicBezTo>
                    <a:pt x="60" y="239"/>
                    <a:pt x="25" y="223"/>
                    <a:pt x="0" y="199"/>
                  </a:cubicBezTo>
                  <a:cubicBezTo>
                    <a:pt x="26" y="225"/>
                    <a:pt x="61" y="241"/>
                    <a:pt x="101" y="241"/>
                  </a:cubicBezTo>
                  <a:cubicBezTo>
                    <a:pt x="178" y="241"/>
                    <a:pt x="241" y="178"/>
                    <a:pt x="241" y="101"/>
                  </a:cubicBezTo>
                  <a:cubicBezTo>
                    <a:pt x="241" y="61"/>
                    <a:pt x="225" y="26"/>
                    <a:pt x="199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8AEDF197-B453-4574-A366-0DE76D5A6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2144713"/>
              <a:ext cx="917575" cy="922338"/>
            </a:xfrm>
            <a:custGeom>
              <a:avLst/>
              <a:gdLst>
                <a:gd name="T0" fmla="*/ 4 w 241"/>
                <a:gd name="T1" fmla="*/ 144 h 242"/>
                <a:gd name="T2" fmla="*/ 144 w 241"/>
                <a:gd name="T3" fmla="*/ 4 h 242"/>
                <a:gd name="T4" fmla="*/ 241 w 241"/>
                <a:gd name="T5" fmla="*/ 43 h 242"/>
                <a:gd name="T6" fmla="*/ 141 w 241"/>
                <a:gd name="T7" fmla="*/ 0 h 242"/>
                <a:gd name="T8" fmla="*/ 0 w 241"/>
                <a:gd name="T9" fmla="*/ 141 h 242"/>
                <a:gd name="T10" fmla="*/ 43 w 241"/>
                <a:gd name="T11" fmla="*/ 242 h 242"/>
                <a:gd name="T12" fmla="*/ 4 w 241"/>
                <a:gd name="T13" fmla="*/ 14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4" y="144"/>
                  </a:moveTo>
                  <a:cubicBezTo>
                    <a:pt x="4" y="67"/>
                    <a:pt x="66" y="4"/>
                    <a:pt x="144" y="4"/>
                  </a:cubicBezTo>
                  <a:cubicBezTo>
                    <a:pt x="182" y="4"/>
                    <a:pt x="216" y="19"/>
                    <a:pt x="241" y="43"/>
                  </a:cubicBezTo>
                  <a:cubicBezTo>
                    <a:pt x="216" y="17"/>
                    <a:pt x="180" y="0"/>
                    <a:pt x="141" y="0"/>
                  </a:cubicBezTo>
                  <a:cubicBezTo>
                    <a:pt x="63" y="0"/>
                    <a:pt x="0" y="63"/>
                    <a:pt x="0" y="141"/>
                  </a:cubicBezTo>
                  <a:cubicBezTo>
                    <a:pt x="0" y="180"/>
                    <a:pt x="17" y="216"/>
                    <a:pt x="43" y="242"/>
                  </a:cubicBezTo>
                  <a:cubicBezTo>
                    <a:pt x="19" y="216"/>
                    <a:pt x="4" y="182"/>
                    <a:pt x="4" y="14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A144D72-26D3-4FD8-B994-B2C574857546}"/>
              </a:ext>
            </a:extLst>
          </p:cNvPr>
          <p:cNvGrpSpPr/>
          <p:nvPr/>
        </p:nvGrpSpPr>
        <p:grpSpPr>
          <a:xfrm>
            <a:off x="479425" y="2144713"/>
            <a:ext cx="1069975" cy="1071563"/>
            <a:chOff x="479425" y="2144713"/>
            <a:chExt cx="1069975" cy="1071563"/>
          </a:xfrm>
          <a:effectLst>
            <a:outerShdw blurRad="190500" dist="101600" dir="2700000" sx="101000" sy="101000" algn="tl" rotWithShape="0">
              <a:prstClr val="black">
                <a:alpha val="38000"/>
              </a:prstClr>
            </a:outerShdw>
          </a:effectLst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65B203EA-A3D6-42C5-91A1-808A541FE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25" y="2144713"/>
              <a:ext cx="1069975" cy="10715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8CF52B22-ECE4-4848-B634-210E447EB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2297113"/>
              <a:ext cx="917575" cy="919163"/>
            </a:xfrm>
            <a:custGeom>
              <a:avLst/>
              <a:gdLst>
                <a:gd name="T0" fmla="*/ 199 w 241"/>
                <a:gd name="T1" fmla="*/ 0 h 241"/>
                <a:gd name="T2" fmla="*/ 239 w 241"/>
                <a:gd name="T3" fmla="*/ 98 h 241"/>
                <a:gd name="T4" fmla="*/ 98 w 241"/>
                <a:gd name="T5" fmla="*/ 239 h 241"/>
                <a:gd name="T6" fmla="*/ 0 w 241"/>
                <a:gd name="T7" fmla="*/ 199 h 241"/>
                <a:gd name="T8" fmla="*/ 101 w 241"/>
                <a:gd name="T9" fmla="*/ 241 h 241"/>
                <a:gd name="T10" fmla="*/ 241 w 241"/>
                <a:gd name="T11" fmla="*/ 101 h 241"/>
                <a:gd name="T12" fmla="*/ 199 w 241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199" y="0"/>
                  </a:moveTo>
                  <a:cubicBezTo>
                    <a:pt x="223" y="26"/>
                    <a:pt x="239" y="60"/>
                    <a:pt x="239" y="98"/>
                  </a:cubicBezTo>
                  <a:cubicBezTo>
                    <a:pt x="239" y="176"/>
                    <a:pt x="176" y="239"/>
                    <a:pt x="98" y="239"/>
                  </a:cubicBezTo>
                  <a:cubicBezTo>
                    <a:pt x="60" y="239"/>
                    <a:pt x="25" y="223"/>
                    <a:pt x="0" y="199"/>
                  </a:cubicBezTo>
                  <a:cubicBezTo>
                    <a:pt x="26" y="225"/>
                    <a:pt x="61" y="241"/>
                    <a:pt x="101" y="241"/>
                  </a:cubicBezTo>
                  <a:cubicBezTo>
                    <a:pt x="178" y="241"/>
                    <a:pt x="241" y="178"/>
                    <a:pt x="241" y="101"/>
                  </a:cubicBezTo>
                  <a:cubicBezTo>
                    <a:pt x="241" y="61"/>
                    <a:pt x="225" y="26"/>
                    <a:pt x="199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xmlns="" id="{3A2B80A5-5B29-4D43-9B92-FF5A53236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" y="2144713"/>
              <a:ext cx="917575" cy="922338"/>
            </a:xfrm>
            <a:custGeom>
              <a:avLst/>
              <a:gdLst>
                <a:gd name="T0" fmla="*/ 4 w 241"/>
                <a:gd name="T1" fmla="*/ 144 h 242"/>
                <a:gd name="T2" fmla="*/ 144 w 241"/>
                <a:gd name="T3" fmla="*/ 4 h 242"/>
                <a:gd name="T4" fmla="*/ 241 w 241"/>
                <a:gd name="T5" fmla="*/ 43 h 242"/>
                <a:gd name="T6" fmla="*/ 141 w 241"/>
                <a:gd name="T7" fmla="*/ 0 h 242"/>
                <a:gd name="T8" fmla="*/ 0 w 241"/>
                <a:gd name="T9" fmla="*/ 141 h 242"/>
                <a:gd name="T10" fmla="*/ 43 w 241"/>
                <a:gd name="T11" fmla="*/ 242 h 242"/>
                <a:gd name="T12" fmla="*/ 4 w 241"/>
                <a:gd name="T13" fmla="*/ 14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4" y="144"/>
                  </a:moveTo>
                  <a:cubicBezTo>
                    <a:pt x="4" y="67"/>
                    <a:pt x="66" y="4"/>
                    <a:pt x="144" y="4"/>
                  </a:cubicBezTo>
                  <a:cubicBezTo>
                    <a:pt x="182" y="4"/>
                    <a:pt x="216" y="19"/>
                    <a:pt x="241" y="43"/>
                  </a:cubicBezTo>
                  <a:cubicBezTo>
                    <a:pt x="216" y="17"/>
                    <a:pt x="180" y="0"/>
                    <a:pt x="141" y="0"/>
                  </a:cubicBezTo>
                  <a:cubicBezTo>
                    <a:pt x="63" y="0"/>
                    <a:pt x="0" y="63"/>
                    <a:pt x="0" y="141"/>
                  </a:cubicBezTo>
                  <a:cubicBezTo>
                    <a:pt x="0" y="180"/>
                    <a:pt x="17" y="216"/>
                    <a:pt x="43" y="242"/>
                  </a:cubicBezTo>
                  <a:cubicBezTo>
                    <a:pt x="19" y="216"/>
                    <a:pt x="4" y="182"/>
                    <a:pt x="4" y="14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57D6CBB-54F9-49B1-A553-14BFF5D3051C}"/>
              </a:ext>
            </a:extLst>
          </p:cNvPr>
          <p:cNvGrpSpPr/>
          <p:nvPr/>
        </p:nvGrpSpPr>
        <p:grpSpPr>
          <a:xfrm>
            <a:off x="10633075" y="2144713"/>
            <a:ext cx="1069975" cy="1071563"/>
            <a:chOff x="10633075" y="2144713"/>
            <a:chExt cx="1069975" cy="1071563"/>
          </a:xfrm>
          <a:effectLst>
            <a:outerShdw blurRad="190500" dist="101600" dir="2700000" sx="101000" sy="101000" algn="tl" rotWithShape="0">
              <a:prstClr val="black">
                <a:alpha val="38000"/>
              </a:prstClr>
            </a:outerShdw>
          </a:effectLst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7A7216A2-0B4D-43A1-948B-B5ED02495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3075" y="2144713"/>
              <a:ext cx="1069975" cy="107156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xmlns="" id="{65FD0C02-CED1-4E8D-AEC2-634DE004C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5475" y="2297113"/>
              <a:ext cx="917575" cy="919163"/>
            </a:xfrm>
            <a:custGeom>
              <a:avLst/>
              <a:gdLst>
                <a:gd name="T0" fmla="*/ 198 w 241"/>
                <a:gd name="T1" fmla="*/ 0 h 241"/>
                <a:gd name="T2" fmla="*/ 238 w 241"/>
                <a:gd name="T3" fmla="*/ 98 h 241"/>
                <a:gd name="T4" fmla="*/ 98 w 241"/>
                <a:gd name="T5" fmla="*/ 239 h 241"/>
                <a:gd name="T6" fmla="*/ 0 w 241"/>
                <a:gd name="T7" fmla="*/ 199 h 241"/>
                <a:gd name="T8" fmla="*/ 100 w 241"/>
                <a:gd name="T9" fmla="*/ 241 h 241"/>
                <a:gd name="T10" fmla="*/ 241 w 241"/>
                <a:gd name="T11" fmla="*/ 101 h 241"/>
                <a:gd name="T12" fmla="*/ 198 w 241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198" y="0"/>
                  </a:moveTo>
                  <a:cubicBezTo>
                    <a:pt x="223" y="26"/>
                    <a:pt x="238" y="60"/>
                    <a:pt x="238" y="98"/>
                  </a:cubicBezTo>
                  <a:cubicBezTo>
                    <a:pt x="238" y="176"/>
                    <a:pt x="175" y="239"/>
                    <a:pt x="98" y="239"/>
                  </a:cubicBezTo>
                  <a:cubicBezTo>
                    <a:pt x="60" y="239"/>
                    <a:pt x="25" y="223"/>
                    <a:pt x="0" y="199"/>
                  </a:cubicBezTo>
                  <a:cubicBezTo>
                    <a:pt x="25" y="225"/>
                    <a:pt x="61" y="241"/>
                    <a:pt x="100" y="241"/>
                  </a:cubicBezTo>
                  <a:cubicBezTo>
                    <a:pt x="178" y="241"/>
                    <a:pt x="241" y="178"/>
                    <a:pt x="241" y="101"/>
                  </a:cubicBezTo>
                  <a:cubicBezTo>
                    <a:pt x="241" y="61"/>
                    <a:pt x="224" y="26"/>
                    <a:pt x="198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xmlns="" id="{E4E50CAC-9FC6-4BFF-AB10-6F467081F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3075" y="2144713"/>
              <a:ext cx="917575" cy="922338"/>
            </a:xfrm>
            <a:custGeom>
              <a:avLst/>
              <a:gdLst>
                <a:gd name="T0" fmla="*/ 3 w 241"/>
                <a:gd name="T1" fmla="*/ 144 h 242"/>
                <a:gd name="T2" fmla="*/ 144 w 241"/>
                <a:gd name="T3" fmla="*/ 4 h 242"/>
                <a:gd name="T4" fmla="*/ 241 w 241"/>
                <a:gd name="T5" fmla="*/ 43 h 242"/>
                <a:gd name="T6" fmla="*/ 140 w 241"/>
                <a:gd name="T7" fmla="*/ 0 h 242"/>
                <a:gd name="T8" fmla="*/ 0 w 241"/>
                <a:gd name="T9" fmla="*/ 141 h 242"/>
                <a:gd name="T10" fmla="*/ 43 w 241"/>
                <a:gd name="T11" fmla="*/ 242 h 242"/>
                <a:gd name="T12" fmla="*/ 3 w 241"/>
                <a:gd name="T13" fmla="*/ 14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3" y="144"/>
                  </a:moveTo>
                  <a:cubicBezTo>
                    <a:pt x="3" y="67"/>
                    <a:pt x="66" y="4"/>
                    <a:pt x="144" y="4"/>
                  </a:cubicBezTo>
                  <a:cubicBezTo>
                    <a:pt x="182" y="4"/>
                    <a:pt x="216" y="19"/>
                    <a:pt x="241" y="43"/>
                  </a:cubicBezTo>
                  <a:cubicBezTo>
                    <a:pt x="216" y="17"/>
                    <a:pt x="180" y="0"/>
                    <a:pt x="140" y="0"/>
                  </a:cubicBezTo>
                  <a:cubicBezTo>
                    <a:pt x="63" y="0"/>
                    <a:pt x="0" y="63"/>
                    <a:pt x="0" y="141"/>
                  </a:cubicBezTo>
                  <a:cubicBezTo>
                    <a:pt x="0" y="180"/>
                    <a:pt x="16" y="216"/>
                    <a:pt x="43" y="242"/>
                  </a:cubicBezTo>
                  <a:cubicBezTo>
                    <a:pt x="18" y="216"/>
                    <a:pt x="3" y="182"/>
                    <a:pt x="3" y="14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A310A020-6D34-4C5E-A8A9-471325CA2E1C}"/>
              </a:ext>
            </a:extLst>
          </p:cNvPr>
          <p:cNvSpPr>
            <a:spLocks noEditPoints="1"/>
          </p:cNvSpPr>
          <p:nvPr/>
        </p:nvSpPr>
        <p:spPr bwMode="auto">
          <a:xfrm>
            <a:off x="2801938" y="2441575"/>
            <a:ext cx="487363" cy="481013"/>
          </a:xfrm>
          <a:custGeom>
            <a:avLst/>
            <a:gdLst>
              <a:gd name="T0" fmla="*/ 50 w 128"/>
              <a:gd name="T1" fmla="*/ 26 h 126"/>
              <a:gd name="T2" fmla="*/ 64 w 128"/>
              <a:gd name="T3" fmla="*/ 12 h 126"/>
              <a:gd name="T4" fmla="*/ 78 w 128"/>
              <a:gd name="T5" fmla="*/ 26 h 126"/>
              <a:gd name="T6" fmla="*/ 64 w 128"/>
              <a:gd name="T7" fmla="*/ 40 h 126"/>
              <a:gd name="T8" fmla="*/ 50 w 128"/>
              <a:gd name="T9" fmla="*/ 26 h 126"/>
              <a:gd name="T10" fmla="*/ 83 w 128"/>
              <a:gd name="T11" fmla="*/ 46 h 126"/>
              <a:gd name="T12" fmla="*/ 46 w 128"/>
              <a:gd name="T13" fmla="*/ 46 h 126"/>
              <a:gd name="T14" fmla="*/ 41 w 128"/>
              <a:gd name="T15" fmla="*/ 51 h 126"/>
              <a:gd name="T16" fmla="*/ 41 w 128"/>
              <a:gd name="T17" fmla="*/ 83 h 126"/>
              <a:gd name="T18" fmla="*/ 46 w 128"/>
              <a:gd name="T19" fmla="*/ 88 h 126"/>
              <a:gd name="T20" fmla="*/ 50 w 128"/>
              <a:gd name="T21" fmla="*/ 88 h 126"/>
              <a:gd name="T22" fmla="*/ 50 w 128"/>
              <a:gd name="T23" fmla="*/ 121 h 126"/>
              <a:gd name="T24" fmla="*/ 55 w 128"/>
              <a:gd name="T25" fmla="*/ 126 h 126"/>
              <a:gd name="T26" fmla="*/ 74 w 128"/>
              <a:gd name="T27" fmla="*/ 126 h 126"/>
              <a:gd name="T28" fmla="*/ 78 w 128"/>
              <a:gd name="T29" fmla="*/ 121 h 126"/>
              <a:gd name="T30" fmla="*/ 78 w 128"/>
              <a:gd name="T31" fmla="*/ 88 h 126"/>
              <a:gd name="T32" fmla="*/ 83 w 128"/>
              <a:gd name="T33" fmla="*/ 88 h 126"/>
              <a:gd name="T34" fmla="*/ 88 w 128"/>
              <a:gd name="T35" fmla="*/ 83 h 126"/>
              <a:gd name="T36" fmla="*/ 88 w 128"/>
              <a:gd name="T37" fmla="*/ 51 h 126"/>
              <a:gd name="T38" fmla="*/ 83 w 128"/>
              <a:gd name="T39" fmla="*/ 46 h 126"/>
              <a:gd name="T40" fmla="*/ 106 w 128"/>
              <a:gd name="T41" fmla="*/ 26 h 126"/>
              <a:gd name="T42" fmla="*/ 119 w 128"/>
              <a:gd name="T43" fmla="*/ 13 h 126"/>
              <a:gd name="T44" fmla="*/ 106 w 128"/>
              <a:gd name="T45" fmla="*/ 0 h 126"/>
              <a:gd name="T46" fmla="*/ 93 w 128"/>
              <a:gd name="T47" fmla="*/ 13 h 126"/>
              <a:gd name="T48" fmla="*/ 106 w 128"/>
              <a:gd name="T49" fmla="*/ 26 h 126"/>
              <a:gd name="T50" fmla="*/ 123 w 128"/>
              <a:gd name="T51" fmla="*/ 32 h 126"/>
              <a:gd name="T52" fmla="*/ 89 w 128"/>
              <a:gd name="T53" fmla="*/ 32 h 126"/>
              <a:gd name="T54" fmla="*/ 84 w 128"/>
              <a:gd name="T55" fmla="*/ 36 h 126"/>
              <a:gd name="T56" fmla="*/ 84 w 128"/>
              <a:gd name="T57" fmla="*/ 37 h 126"/>
              <a:gd name="T58" fmla="*/ 97 w 128"/>
              <a:gd name="T59" fmla="*/ 51 h 126"/>
              <a:gd name="T60" fmla="*/ 97 w 128"/>
              <a:gd name="T61" fmla="*/ 83 h 126"/>
              <a:gd name="T62" fmla="*/ 93 w 128"/>
              <a:gd name="T63" fmla="*/ 93 h 126"/>
              <a:gd name="T64" fmla="*/ 93 w 128"/>
              <a:gd name="T65" fmla="*/ 101 h 126"/>
              <a:gd name="T66" fmla="*/ 97 w 128"/>
              <a:gd name="T67" fmla="*/ 106 h 126"/>
              <a:gd name="T68" fmla="*/ 115 w 128"/>
              <a:gd name="T69" fmla="*/ 106 h 126"/>
              <a:gd name="T70" fmla="*/ 119 w 128"/>
              <a:gd name="T71" fmla="*/ 101 h 126"/>
              <a:gd name="T72" fmla="*/ 119 w 128"/>
              <a:gd name="T73" fmla="*/ 70 h 126"/>
              <a:gd name="T74" fmla="*/ 123 w 128"/>
              <a:gd name="T75" fmla="*/ 70 h 126"/>
              <a:gd name="T76" fmla="*/ 128 w 128"/>
              <a:gd name="T77" fmla="*/ 66 h 126"/>
              <a:gd name="T78" fmla="*/ 128 w 128"/>
              <a:gd name="T79" fmla="*/ 36 h 126"/>
              <a:gd name="T80" fmla="*/ 123 w 128"/>
              <a:gd name="T81" fmla="*/ 32 h 126"/>
              <a:gd name="T82" fmla="*/ 35 w 128"/>
              <a:gd name="T83" fmla="*/ 13 h 126"/>
              <a:gd name="T84" fmla="*/ 22 w 128"/>
              <a:gd name="T85" fmla="*/ 0 h 126"/>
              <a:gd name="T86" fmla="*/ 9 w 128"/>
              <a:gd name="T87" fmla="*/ 13 h 126"/>
              <a:gd name="T88" fmla="*/ 22 w 128"/>
              <a:gd name="T89" fmla="*/ 26 h 126"/>
              <a:gd name="T90" fmla="*/ 35 w 128"/>
              <a:gd name="T91" fmla="*/ 13 h 126"/>
              <a:gd name="T92" fmla="*/ 0 w 128"/>
              <a:gd name="T93" fmla="*/ 36 h 126"/>
              <a:gd name="T94" fmla="*/ 0 w 128"/>
              <a:gd name="T95" fmla="*/ 66 h 126"/>
              <a:gd name="T96" fmla="*/ 5 w 128"/>
              <a:gd name="T97" fmla="*/ 70 h 126"/>
              <a:gd name="T98" fmla="*/ 9 w 128"/>
              <a:gd name="T99" fmla="*/ 70 h 126"/>
              <a:gd name="T100" fmla="*/ 9 w 128"/>
              <a:gd name="T101" fmla="*/ 101 h 126"/>
              <a:gd name="T102" fmla="*/ 13 w 128"/>
              <a:gd name="T103" fmla="*/ 106 h 126"/>
              <a:gd name="T104" fmla="*/ 31 w 128"/>
              <a:gd name="T105" fmla="*/ 106 h 126"/>
              <a:gd name="T106" fmla="*/ 35 w 128"/>
              <a:gd name="T107" fmla="*/ 101 h 126"/>
              <a:gd name="T108" fmla="*/ 35 w 128"/>
              <a:gd name="T109" fmla="*/ 93 h 126"/>
              <a:gd name="T110" fmla="*/ 31 w 128"/>
              <a:gd name="T111" fmla="*/ 83 h 126"/>
              <a:gd name="T112" fmla="*/ 31 w 128"/>
              <a:gd name="T113" fmla="*/ 51 h 126"/>
              <a:gd name="T114" fmla="*/ 44 w 128"/>
              <a:gd name="T115" fmla="*/ 37 h 126"/>
              <a:gd name="T116" fmla="*/ 44 w 128"/>
              <a:gd name="T117" fmla="*/ 36 h 126"/>
              <a:gd name="T118" fmla="*/ 39 w 128"/>
              <a:gd name="T119" fmla="*/ 32 h 126"/>
              <a:gd name="T120" fmla="*/ 5 w 128"/>
              <a:gd name="T121" fmla="*/ 32 h 126"/>
              <a:gd name="T122" fmla="*/ 0 w 128"/>
              <a:gd name="T123" fmla="*/ 3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8" h="126">
                <a:moveTo>
                  <a:pt x="50" y="26"/>
                </a:moveTo>
                <a:cubicBezTo>
                  <a:pt x="50" y="18"/>
                  <a:pt x="56" y="12"/>
                  <a:pt x="64" y="12"/>
                </a:cubicBezTo>
                <a:cubicBezTo>
                  <a:pt x="72" y="12"/>
                  <a:pt x="78" y="18"/>
                  <a:pt x="78" y="26"/>
                </a:cubicBezTo>
                <a:cubicBezTo>
                  <a:pt x="78" y="34"/>
                  <a:pt x="72" y="40"/>
                  <a:pt x="64" y="40"/>
                </a:cubicBezTo>
                <a:cubicBezTo>
                  <a:pt x="56" y="40"/>
                  <a:pt x="50" y="34"/>
                  <a:pt x="50" y="26"/>
                </a:cubicBezTo>
                <a:close/>
                <a:moveTo>
                  <a:pt x="83" y="46"/>
                </a:moveTo>
                <a:cubicBezTo>
                  <a:pt x="46" y="46"/>
                  <a:pt x="46" y="46"/>
                  <a:pt x="46" y="46"/>
                </a:cubicBezTo>
                <a:cubicBezTo>
                  <a:pt x="43" y="46"/>
                  <a:pt x="41" y="48"/>
                  <a:pt x="41" y="51"/>
                </a:cubicBezTo>
                <a:cubicBezTo>
                  <a:pt x="41" y="83"/>
                  <a:pt x="41" y="83"/>
                  <a:pt x="41" y="83"/>
                </a:cubicBezTo>
                <a:cubicBezTo>
                  <a:pt x="41" y="86"/>
                  <a:pt x="43" y="88"/>
                  <a:pt x="46" y="88"/>
                </a:cubicBezTo>
                <a:cubicBezTo>
                  <a:pt x="50" y="88"/>
                  <a:pt x="50" y="88"/>
                  <a:pt x="50" y="88"/>
                </a:cubicBezTo>
                <a:cubicBezTo>
                  <a:pt x="50" y="121"/>
                  <a:pt x="50" y="121"/>
                  <a:pt x="50" y="121"/>
                </a:cubicBezTo>
                <a:cubicBezTo>
                  <a:pt x="50" y="124"/>
                  <a:pt x="52" y="126"/>
                  <a:pt x="55" y="126"/>
                </a:cubicBezTo>
                <a:cubicBezTo>
                  <a:pt x="74" y="126"/>
                  <a:pt x="74" y="126"/>
                  <a:pt x="74" y="126"/>
                </a:cubicBezTo>
                <a:cubicBezTo>
                  <a:pt x="76" y="126"/>
                  <a:pt x="78" y="124"/>
                  <a:pt x="78" y="121"/>
                </a:cubicBezTo>
                <a:cubicBezTo>
                  <a:pt x="78" y="88"/>
                  <a:pt x="78" y="88"/>
                  <a:pt x="78" y="88"/>
                </a:cubicBezTo>
                <a:cubicBezTo>
                  <a:pt x="83" y="88"/>
                  <a:pt x="83" y="88"/>
                  <a:pt x="83" y="88"/>
                </a:cubicBezTo>
                <a:cubicBezTo>
                  <a:pt x="85" y="88"/>
                  <a:pt x="88" y="86"/>
                  <a:pt x="88" y="83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48"/>
                  <a:pt x="85" y="46"/>
                  <a:pt x="83" y="46"/>
                </a:cubicBezTo>
                <a:close/>
                <a:moveTo>
                  <a:pt x="106" y="26"/>
                </a:moveTo>
                <a:cubicBezTo>
                  <a:pt x="113" y="26"/>
                  <a:pt x="119" y="20"/>
                  <a:pt x="119" y="13"/>
                </a:cubicBezTo>
                <a:cubicBezTo>
                  <a:pt x="119" y="5"/>
                  <a:pt x="113" y="0"/>
                  <a:pt x="106" y="0"/>
                </a:cubicBezTo>
                <a:cubicBezTo>
                  <a:pt x="98" y="0"/>
                  <a:pt x="93" y="5"/>
                  <a:pt x="93" y="13"/>
                </a:cubicBezTo>
                <a:cubicBezTo>
                  <a:pt x="93" y="20"/>
                  <a:pt x="98" y="26"/>
                  <a:pt x="106" y="26"/>
                </a:cubicBezTo>
                <a:close/>
                <a:moveTo>
                  <a:pt x="123" y="32"/>
                </a:moveTo>
                <a:cubicBezTo>
                  <a:pt x="89" y="32"/>
                  <a:pt x="89" y="32"/>
                  <a:pt x="89" y="32"/>
                </a:cubicBezTo>
                <a:cubicBezTo>
                  <a:pt x="86" y="32"/>
                  <a:pt x="84" y="34"/>
                  <a:pt x="84" y="36"/>
                </a:cubicBezTo>
                <a:cubicBezTo>
                  <a:pt x="84" y="37"/>
                  <a:pt x="84" y="37"/>
                  <a:pt x="84" y="37"/>
                </a:cubicBezTo>
                <a:cubicBezTo>
                  <a:pt x="91" y="37"/>
                  <a:pt x="97" y="43"/>
                  <a:pt x="97" y="51"/>
                </a:cubicBezTo>
                <a:cubicBezTo>
                  <a:pt x="97" y="83"/>
                  <a:pt x="97" y="83"/>
                  <a:pt x="97" y="83"/>
                </a:cubicBezTo>
                <a:cubicBezTo>
                  <a:pt x="97" y="87"/>
                  <a:pt x="95" y="91"/>
                  <a:pt x="93" y="93"/>
                </a:cubicBezTo>
                <a:cubicBezTo>
                  <a:pt x="93" y="101"/>
                  <a:pt x="93" y="101"/>
                  <a:pt x="93" y="101"/>
                </a:cubicBezTo>
                <a:cubicBezTo>
                  <a:pt x="93" y="104"/>
                  <a:pt x="95" y="106"/>
                  <a:pt x="97" y="106"/>
                </a:cubicBezTo>
                <a:cubicBezTo>
                  <a:pt x="115" y="106"/>
                  <a:pt x="115" y="106"/>
                  <a:pt x="115" y="106"/>
                </a:cubicBezTo>
                <a:cubicBezTo>
                  <a:pt x="117" y="106"/>
                  <a:pt x="119" y="104"/>
                  <a:pt x="119" y="101"/>
                </a:cubicBezTo>
                <a:cubicBezTo>
                  <a:pt x="119" y="70"/>
                  <a:pt x="119" y="70"/>
                  <a:pt x="119" y="70"/>
                </a:cubicBezTo>
                <a:cubicBezTo>
                  <a:pt x="123" y="70"/>
                  <a:pt x="123" y="70"/>
                  <a:pt x="123" y="70"/>
                </a:cubicBezTo>
                <a:cubicBezTo>
                  <a:pt x="126" y="70"/>
                  <a:pt x="128" y="68"/>
                  <a:pt x="128" y="66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128" y="34"/>
                  <a:pt x="126" y="32"/>
                  <a:pt x="123" y="32"/>
                </a:cubicBezTo>
                <a:close/>
                <a:moveTo>
                  <a:pt x="35" y="13"/>
                </a:moveTo>
                <a:cubicBezTo>
                  <a:pt x="35" y="5"/>
                  <a:pt x="30" y="0"/>
                  <a:pt x="22" y="0"/>
                </a:cubicBezTo>
                <a:cubicBezTo>
                  <a:pt x="15" y="0"/>
                  <a:pt x="9" y="5"/>
                  <a:pt x="9" y="13"/>
                </a:cubicBezTo>
                <a:cubicBezTo>
                  <a:pt x="9" y="20"/>
                  <a:pt x="15" y="26"/>
                  <a:pt x="22" y="26"/>
                </a:cubicBezTo>
                <a:cubicBezTo>
                  <a:pt x="30" y="26"/>
                  <a:pt x="35" y="20"/>
                  <a:pt x="35" y="13"/>
                </a:cubicBezTo>
                <a:close/>
                <a:moveTo>
                  <a:pt x="0" y="36"/>
                </a:moveTo>
                <a:cubicBezTo>
                  <a:pt x="0" y="66"/>
                  <a:pt x="0" y="66"/>
                  <a:pt x="0" y="66"/>
                </a:cubicBezTo>
                <a:cubicBezTo>
                  <a:pt x="0" y="68"/>
                  <a:pt x="2" y="70"/>
                  <a:pt x="5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101"/>
                  <a:pt x="9" y="101"/>
                  <a:pt x="9" y="101"/>
                </a:cubicBezTo>
                <a:cubicBezTo>
                  <a:pt x="9" y="104"/>
                  <a:pt x="11" y="106"/>
                  <a:pt x="13" y="106"/>
                </a:cubicBezTo>
                <a:cubicBezTo>
                  <a:pt x="31" y="106"/>
                  <a:pt x="31" y="106"/>
                  <a:pt x="31" y="106"/>
                </a:cubicBezTo>
                <a:cubicBezTo>
                  <a:pt x="33" y="106"/>
                  <a:pt x="35" y="104"/>
                  <a:pt x="35" y="101"/>
                </a:cubicBezTo>
                <a:cubicBezTo>
                  <a:pt x="35" y="93"/>
                  <a:pt x="35" y="93"/>
                  <a:pt x="35" y="93"/>
                </a:cubicBezTo>
                <a:cubicBezTo>
                  <a:pt x="32" y="91"/>
                  <a:pt x="31" y="87"/>
                  <a:pt x="31" y="83"/>
                </a:cubicBezTo>
                <a:cubicBezTo>
                  <a:pt x="31" y="51"/>
                  <a:pt x="31" y="51"/>
                  <a:pt x="31" y="51"/>
                </a:cubicBezTo>
                <a:cubicBezTo>
                  <a:pt x="31" y="43"/>
                  <a:pt x="37" y="37"/>
                  <a:pt x="44" y="37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4"/>
                  <a:pt x="42" y="32"/>
                  <a:pt x="39" y="32"/>
                </a:cubicBezTo>
                <a:cubicBezTo>
                  <a:pt x="5" y="32"/>
                  <a:pt x="5" y="32"/>
                  <a:pt x="5" y="32"/>
                </a:cubicBezTo>
                <a:cubicBezTo>
                  <a:pt x="2" y="32"/>
                  <a:pt x="0" y="34"/>
                  <a:pt x="0" y="3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AC4AC1CF-9316-48D2-9A38-749B6ADA0E13}"/>
              </a:ext>
            </a:extLst>
          </p:cNvPr>
          <p:cNvSpPr>
            <a:spLocks noEditPoints="1"/>
          </p:cNvSpPr>
          <p:nvPr/>
        </p:nvSpPr>
        <p:spPr bwMode="auto">
          <a:xfrm>
            <a:off x="4819650" y="2419350"/>
            <a:ext cx="511175" cy="544513"/>
          </a:xfrm>
          <a:custGeom>
            <a:avLst/>
            <a:gdLst>
              <a:gd name="T0" fmla="*/ 1 w 134"/>
              <a:gd name="T1" fmla="*/ 45 h 143"/>
              <a:gd name="T2" fmla="*/ 21 w 134"/>
              <a:gd name="T3" fmla="*/ 29 h 143"/>
              <a:gd name="T4" fmla="*/ 39 w 134"/>
              <a:gd name="T5" fmla="*/ 55 h 143"/>
              <a:gd name="T6" fmla="*/ 30 w 134"/>
              <a:gd name="T7" fmla="*/ 71 h 143"/>
              <a:gd name="T8" fmla="*/ 59 w 134"/>
              <a:gd name="T9" fmla="*/ 106 h 143"/>
              <a:gd name="T10" fmla="*/ 75 w 134"/>
              <a:gd name="T11" fmla="*/ 99 h 143"/>
              <a:gd name="T12" fmla="*/ 99 w 134"/>
              <a:gd name="T13" fmla="*/ 111 h 143"/>
              <a:gd name="T14" fmla="*/ 87 w 134"/>
              <a:gd name="T15" fmla="*/ 136 h 143"/>
              <a:gd name="T16" fmla="*/ 30 w 134"/>
              <a:gd name="T17" fmla="*/ 108 h 143"/>
              <a:gd name="T18" fmla="*/ 1 w 134"/>
              <a:gd name="T19" fmla="*/ 45 h 143"/>
              <a:gd name="T20" fmla="*/ 95 w 134"/>
              <a:gd name="T21" fmla="*/ 59 h 143"/>
              <a:gd name="T22" fmla="*/ 75 w 134"/>
              <a:gd name="T23" fmla="*/ 59 h 143"/>
              <a:gd name="T24" fmla="*/ 75 w 134"/>
              <a:gd name="T25" fmla="*/ 36 h 143"/>
              <a:gd name="T26" fmla="*/ 71 w 134"/>
              <a:gd name="T27" fmla="*/ 31 h 143"/>
              <a:gd name="T28" fmla="*/ 67 w 134"/>
              <a:gd name="T29" fmla="*/ 36 h 143"/>
              <a:gd name="T30" fmla="*/ 67 w 134"/>
              <a:gd name="T31" fmla="*/ 63 h 143"/>
              <a:gd name="T32" fmla="*/ 71 w 134"/>
              <a:gd name="T33" fmla="*/ 67 h 143"/>
              <a:gd name="T34" fmla="*/ 95 w 134"/>
              <a:gd name="T35" fmla="*/ 67 h 143"/>
              <a:gd name="T36" fmla="*/ 100 w 134"/>
              <a:gd name="T37" fmla="*/ 63 h 143"/>
              <a:gd name="T38" fmla="*/ 95 w 134"/>
              <a:gd name="T39" fmla="*/ 59 h 143"/>
              <a:gd name="T40" fmla="*/ 71 w 134"/>
              <a:gd name="T41" fmla="*/ 0 h 143"/>
              <a:gd name="T42" fmla="*/ 24 w 134"/>
              <a:gd name="T43" fmla="*/ 22 h 143"/>
              <a:gd name="T44" fmla="*/ 32 w 134"/>
              <a:gd name="T45" fmla="*/ 26 h 143"/>
              <a:gd name="T46" fmla="*/ 67 w 134"/>
              <a:gd name="T47" fmla="*/ 9 h 143"/>
              <a:gd name="T48" fmla="*/ 67 w 134"/>
              <a:gd name="T49" fmla="*/ 17 h 143"/>
              <a:gd name="T50" fmla="*/ 71 w 134"/>
              <a:gd name="T51" fmla="*/ 22 h 143"/>
              <a:gd name="T52" fmla="*/ 75 w 134"/>
              <a:gd name="T53" fmla="*/ 17 h 143"/>
              <a:gd name="T54" fmla="*/ 75 w 134"/>
              <a:gd name="T55" fmla="*/ 9 h 143"/>
              <a:gd name="T56" fmla="*/ 125 w 134"/>
              <a:gd name="T57" fmla="*/ 59 h 143"/>
              <a:gd name="T58" fmla="*/ 117 w 134"/>
              <a:gd name="T59" fmla="*/ 59 h 143"/>
              <a:gd name="T60" fmla="*/ 112 w 134"/>
              <a:gd name="T61" fmla="*/ 63 h 143"/>
              <a:gd name="T62" fmla="*/ 117 w 134"/>
              <a:gd name="T63" fmla="*/ 67 h 143"/>
              <a:gd name="T64" fmla="*/ 125 w 134"/>
              <a:gd name="T65" fmla="*/ 67 h 143"/>
              <a:gd name="T66" fmla="*/ 104 w 134"/>
              <a:gd name="T67" fmla="*/ 106 h 143"/>
              <a:gd name="T68" fmla="*/ 104 w 134"/>
              <a:gd name="T69" fmla="*/ 107 h 143"/>
              <a:gd name="T70" fmla="*/ 105 w 134"/>
              <a:gd name="T71" fmla="*/ 107 h 143"/>
              <a:gd name="T72" fmla="*/ 105 w 134"/>
              <a:gd name="T73" fmla="*/ 107 h 143"/>
              <a:gd name="T74" fmla="*/ 108 w 134"/>
              <a:gd name="T75" fmla="*/ 114 h 143"/>
              <a:gd name="T76" fmla="*/ 134 w 134"/>
              <a:gd name="T77" fmla="*/ 63 h 143"/>
              <a:gd name="T78" fmla="*/ 71 w 134"/>
              <a:gd name="T79" fmla="*/ 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4" h="143">
                <a:moveTo>
                  <a:pt x="1" y="45"/>
                </a:moveTo>
                <a:cubicBezTo>
                  <a:pt x="3" y="39"/>
                  <a:pt x="13" y="30"/>
                  <a:pt x="21" y="29"/>
                </a:cubicBezTo>
                <a:cubicBezTo>
                  <a:pt x="28" y="28"/>
                  <a:pt x="42" y="46"/>
                  <a:pt x="39" y="55"/>
                </a:cubicBezTo>
                <a:cubicBezTo>
                  <a:pt x="37" y="63"/>
                  <a:pt x="29" y="66"/>
                  <a:pt x="30" y="71"/>
                </a:cubicBezTo>
                <a:cubicBezTo>
                  <a:pt x="43" y="94"/>
                  <a:pt x="51" y="100"/>
                  <a:pt x="59" y="106"/>
                </a:cubicBezTo>
                <a:cubicBezTo>
                  <a:pt x="66" y="109"/>
                  <a:pt x="68" y="104"/>
                  <a:pt x="75" y="99"/>
                </a:cubicBezTo>
                <a:cubicBezTo>
                  <a:pt x="82" y="94"/>
                  <a:pt x="93" y="105"/>
                  <a:pt x="99" y="111"/>
                </a:cubicBezTo>
                <a:cubicBezTo>
                  <a:pt x="103" y="118"/>
                  <a:pt x="102" y="125"/>
                  <a:pt x="87" y="136"/>
                </a:cubicBezTo>
                <a:cubicBezTo>
                  <a:pt x="58" y="143"/>
                  <a:pt x="30" y="108"/>
                  <a:pt x="30" y="108"/>
                </a:cubicBezTo>
                <a:cubicBezTo>
                  <a:pt x="2" y="76"/>
                  <a:pt x="0" y="53"/>
                  <a:pt x="1" y="45"/>
                </a:cubicBezTo>
                <a:close/>
                <a:moveTo>
                  <a:pt x="95" y="59"/>
                </a:moveTo>
                <a:cubicBezTo>
                  <a:pt x="75" y="59"/>
                  <a:pt x="75" y="59"/>
                  <a:pt x="75" y="59"/>
                </a:cubicBezTo>
                <a:cubicBezTo>
                  <a:pt x="75" y="36"/>
                  <a:pt x="75" y="36"/>
                  <a:pt x="75" y="36"/>
                </a:cubicBezTo>
                <a:cubicBezTo>
                  <a:pt x="75" y="33"/>
                  <a:pt x="73" y="31"/>
                  <a:pt x="71" y="31"/>
                </a:cubicBezTo>
                <a:cubicBezTo>
                  <a:pt x="69" y="31"/>
                  <a:pt x="67" y="33"/>
                  <a:pt x="67" y="36"/>
                </a:cubicBezTo>
                <a:cubicBezTo>
                  <a:pt x="67" y="63"/>
                  <a:pt x="67" y="63"/>
                  <a:pt x="67" y="63"/>
                </a:cubicBezTo>
                <a:cubicBezTo>
                  <a:pt x="67" y="66"/>
                  <a:pt x="69" y="67"/>
                  <a:pt x="71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8" y="67"/>
                  <a:pt x="100" y="66"/>
                  <a:pt x="100" y="63"/>
                </a:cubicBezTo>
                <a:cubicBezTo>
                  <a:pt x="100" y="61"/>
                  <a:pt x="98" y="59"/>
                  <a:pt x="95" y="59"/>
                </a:cubicBezTo>
                <a:close/>
                <a:moveTo>
                  <a:pt x="71" y="0"/>
                </a:moveTo>
                <a:cubicBezTo>
                  <a:pt x="52" y="0"/>
                  <a:pt x="36" y="9"/>
                  <a:pt x="24" y="22"/>
                </a:cubicBezTo>
                <a:cubicBezTo>
                  <a:pt x="27" y="22"/>
                  <a:pt x="30" y="24"/>
                  <a:pt x="32" y="26"/>
                </a:cubicBezTo>
                <a:cubicBezTo>
                  <a:pt x="41" y="17"/>
                  <a:pt x="53" y="11"/>
                  <a:pt x="67" y="9"/>
                </a:cubicBezTo>
                <a:cubicBezTo>
                  <a:pt x="67" y="17"/>
                  <a:pt x="67" y="17"/>
                  <a:pt x="67" y="17"/>
                </a:cubicBezTo>
                <a:cubicBezTo>
                  <a:pt x="67" y="20"/>
                  <a:pt x="69" y="22"/>
                  <a:pt x="71" y="22"/>
                </a:cubicBezTo>
                <a:cubicBezTo>
                  <a:pt x="73" y="22"/>
                  <a:pt x="75" y="20"/>
                  <a:pt x="75" y="17"/>
                </a:cubicBezTo>
                <a:cubicBezTo>
                  <a:pt x="75" y="9"/>
                  <a:pt x="75" y="9"/>
                  <a:pt x="75" y="9"/>
                </a:cubicBezTo>
                <a:cubicBezTo>
                  <a:pt x="102" y="12"/>
                  <a:pt x="122" y="33"/>
                  <a:pt x="125" y="59"/>
                </a:cubicBezTo>
                <a:cubicBezTo>
                  <a:pt x="117" y="59"/>
                  <a:pt x="117" y="59"/>
                  <a:pt x="117" y="59"/>
                </a:cubicBezTo>
                <a:cubicBezTo>
                  <a:pt x="114" y="59"/>
                  <a:pt x="112" y="61"/>
                  <a:pt x="112" y="63"/>
                </a:cubicBezTo>
                <a:cubicBezTo>
                  <a:pt x="112" y="66"/>
                  <a:pt x="114" y="67"/>
                  <a:pt x="117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3" y="83"/>
                  <a:pt x="115" y="97"/>
                  <a:pt x="104" y="106"/>
                </a:cubicBezTo>
                <a:cubicBezTo>
                  <a:pt x="104" y="106"/>
                  <a:pt x="104" y="106"/>
                  <a:pt x="104" y="107"/>
                </a:cubicBezTo>
                <a:cubicBezTo>
                  <a:pt x="105" y="107"/>
                  <a:pt x="105" y="107"/>
                  <a:pt x="105" y="107"/>
                </a:cubicBezTo>
                <a:cubicBezTo>
                  <a:pt x="105" y="107"/>
                  <a:pt x="105" y="107"/>
                  <a:pt x="105" y="107"/>
                </a:cubicBezTo>
                <a:cubicBezTo>
                  <a:pt x="106" y="109"/>
                  <a:pt x="107" y="112"/>
                  <a:pt x="108" y="114"/>
                </a:cubicBezTo>
                <a:cubicBezTo>
                  <a:pt x="123" y="102"/>
                  <a:pt x="134" y="84"/>
                  <a:pt x="134" y="63"/>
                </a:cubicBezTo>
                <a:cubicBezTo>
                  <a:pt x="134" y="29"/>
                  <a:pt x="105" y="0"/>
                  <a:pt x="7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3C8C8B8D-B193-494D-8D4D-85197339F32D}"/>
              </a:ext>
            </a:extLst>
          </p:cNvPr>
          <p:cNvSpPr>
            <a:spLocks noEditPoints="1"/>
          </p:cNvSpPr>
          <p:nvPr/>
        </p:nvSpPr>
        <p:spPr bwMode="auto">
          <a:xfrm>
            <a:off x="8912225" y="2430463"/>
            <a:ext cx="446088" cy="500063"/>
          </a:xfrm>
          <a:custGeom>
            <a:avLst/>
            <a:gdLst>
              <a:gd name="T0" fmla="*/ 113 w 117"/>
              <a:gd name="T1" fmla="*/ 33 h 131"/>
              <a:gd name="T2" fmla="*/ 29 w 117"/>
              <a:gd name="T3" fmla="*/ 15 h 131"/>
              <a:gd name="T4" fmla="*/ 12 w 117"/>
              <a:gd name="T5" fmla="*/ 56 h 131"/>
              <a:gd name="T6" fmla="*/ 1 w 117"/>
              <a:gd name="T7" fmla="*/ 89 h 131"/>
              <a:gd name="T8" fmla="*/ 15 w 117"/>
              <a:gd name="T9" fmla="*/ 94 h 131"/>
              <a:gd name="T10" fmla="*/ 21 w 117"/>
              <a:gd name="T11" fmla="*/ 119 h 131"/>
              <a:gd name="T12" fmla="*/ 34 w 117"/>
              <a:gd name="T13" fmla="*/ 119 h 131"/>
              <a:gd name="T14" fmla="*/ 96 w 117"/>
              <a:gd name="T15" fmla="*/ 131 h 131"/>
              <a:gd name="T16" fmla="*/ 97 w 117"/>
              <a:gd name="T17" fmla="*/ 110 h 131"/>
              <a:gd name="T18" fmla="*/ 117 w 117"/>
              <a:gd name="T19" fmla="*/ 54 h 131"/>
              <a:gd name="T20" fmla="*/ 117 w 117"/>
              <a:gd name="T21" fmla="*/ 53 h 131"/>
              <a:gd name="T22" fmla="*/ 29 w 117"/>
              <a:gd name="T23" fmla="*/ 53 h 131"/>
              <a:gd name="T24" fmla="*/ 100 w 117"/>
              <a:gd name="T25" fmla="*/ 53 h 131"/>
              <a:gd name="T26" fmla="*/ 94 w 117"/>
              <a:gd name="T27" fmla="*/ 57 h 131"/>
              <a:gd name="T28" fmla="*/ 86 w 117"/>
              <a:gd name="T29" fmla="*/ 46 h 131"/>
              <a:gd name="T30" fmla="*/ 88 w 117"/>
              <a:gd name="T31" fmla="*/ 35 h 131"/>
              <a:gd name="T32" fmla="*/ 75 w 117"/>
              <a:gd name="T33" fmla="*/ 33 h 131"/>
              <a:gd name="T34" fmla="*/ 68 w 117"/>
              <a:gd name="T35" fmla="*/ 24 h 131"/>
              <a:gd name="T36" fmla="*/ 58 w 117"/>
              <a:gd name="T37" fmla="*/ 32 h 131"/>
              <a:gd name="T38" fmla="*/ 47 w 117"/>
              <a:gd name="T39" fmla="*/ 30 h 131"/>
              <a:gd name="T40" fmla="*/ 45 w 117"/>
              <a:gd name="T41" fmla="*/ 43 h 131"/>
              <a:gd name="T42" fmla="*/ 36 w 117"/>
              <a:gd name="T43" fmla="*/ 49 h 131"/>
              <a:gd name="T44" fmla="*/ 44 w 117"/>
              <a:gd name="T45" fmla="*/ 60 h 131"/>
              <a:gd name="T46" fmla="*/ 41 w 117"/>
              <a:gd name="T47" fmla="*/ 71 h 131"/>
              <a:gd name="T48" fmla="*/ 55 w 117"/>
              <a:gd name="T49" fmla="*/ 73 h 131"/>
              <a:gd name="T50" fmla="*/ 61 w 117"/>
              <a:gd name="T51" fmla="*/ 82 h 131"/>
              <a:gd name="T52" fmla="*/ 72 w 117"/>
              <a:gd name="T53" fmla="*/ 74 h 131"/>
              <a:gd name="T54" fmla="*/ 83 w 117"/>
              <a:gd name="T55" fmla="*/ 76 h 131"/>
              <a:gd name="T56" fmla="*/ 84 w 117"/>
              <a:gd name="T57" fmla="*/ 63 h 131"/>
              <a:gd name="T58" fmla="*/ 94 w 117"/>
              <a:gd name="T59" fmla="*/ 57 h 131"/>
              <a:gd name="T60" fmla="*/ 48 w 117"/>
              <a:gd name="T61" fmla="*/ 53 h 131"/>
              <a:gd name="T62" fmla="*/ 81 w 117"/>
              <a:gd name="T63" fmla="*/ 53 h 131"/>
              <a:gd name="T64" fmla="*/ 65 w 117"/>
              <a:gd name="T65" fmla="*/ 61 h 131"/>
              <a:gd name="T66" fmla="*/ 65 w 117"/>
              <a:gd name="T67" fmla="*/ 45 h 131"/>
              <a:gd name="T68" fmla="*/ 65 w 117"/>
              <a:gd name="T69" fmla="*/ 6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7" h="131">
                <a:moveTo>
                  <a:pt x="117" y="53"/>
                </a:moveTo>
                <a:cubicBezTo>
                  <a:pt x="117" y="46"/>
                  <a:pt x="116" y="39"/>
                  <a:pt x="113" y="33"/>
                </a:cubicBezTo>
                <a:cubicBezTo>
                  <a:pt x="106" y="14"/>
                  <a:pt x="87" y="0"/>
                  <a:pt x="65" y="0"/>
                </a:cubicBezTo>
                <a:cubicBezTo>
                  <a:pt x="51" y="0"/>
                  <a:pt x="38" y="6"/>
                  <a:pt x="29" y="15"/>
                </a:cubicBezTo>
                <a:cubicBezTo>
                  <a:pt x="22" y="21"/>
                  <a:pt x="17" y="29"/>
                  <a:pt x="14" y="38"/>
                </a:cubicBezTo>
                <a:cubicBezTo>
                  <a:pt x="13" y="45"/>
                  <a:pt x="12" y="52"/>
                  <a:pt x="12" y="56"/>
                </a:cubicBezTo>
                <a:cubicBezTo>
                  <a:pt x="12" y="59"/>
                  <a:pt x="12" y="61"/>
                  <a:pt x="12" y="61"/>
                </a:cubicBezTo>
                <a:cubicBezTo>
                  <a:pt x="1" y="89"/>
                  <a:pt x="1" y="89"/>
                  <a:pt x="1" y="89"/>
                </a:cubicBezTo>
                <a:cubicBezTo>
                  <a:pt x="0" y="91"/>
                  <a:pt x="2" y="94"/>
                  <a:pt x="4" y="94"/>
                </a:cubicBezTo>
                <a:cubicBezTo>
                  <a:pt x="15" y="94"/>
                  <a:pt x="15" y="94"/>
                  <a:pt x="15" y="94"/>
                </a:cubicBezTo>
                <a:cubicBezTo>
                  <a:pt x="15" y="112"/>
                  <a:pt x="15" y="112"/>
                  <a:pt x="15" y="112"/>
                </a:cubicBezTo>
                <a:cubicBezTo>
                  <a:pt x="15" y="115"/>
                  <a:pt x="17" y="118"/>
                  <a:pt x="21" y="119"/>
                </a:cubicBezTo>
                <a:cubicBezTo>
                  <a:pt x="21" y="119"/>
                  <a:pt x="22" y="119"/>
                  <a:pt x="22" y="119"/>
                </a:cubicBezTo>
                <a:cubicBezTo>
                  <a:pt x="34" y="119"/>
                  <a:pt x="34" y="119"/>
                  <a:pt x="34" y="119"/>
                </a:cubicBezTo>
                <a:cubicBezTo>
                  <a:pt x="34" y="131"/>
                  <a:pt x="34" y="131"/>
                  <a:pt x="34" y="131"/>
                </a:cubicBezTo>
                <a:cubicBezTo>
                  <a:pt x="96" y="131"/>
                  <a:pt x="96" y="131"/>
                  <a:pt x="96" y="131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96" y="111"/>
                  <a:pt x="96" y="110"/>
                  <a:pt x="97" y="110"/>
                </a:cubicBezTo>
                <a:cubicBezTo>
                  <a:pt x="97" y="106"/>
                  <a:pt x="100" y="102"/>
                  <a:pt x="103" y="98"/>
                </a:cubicBezTo>
                <a:cubicBezTo>
                  <a:pt x="110" y="88"/>
                  <a:pt x="117" y="75"/>
                  <a:pt x="117" y="54"/>
                </a:cubicBezTo>
                <a:cubicBezTo>
                  <a:pt x="117" y="54"/>
                  <a:pt x="117" y="54"/>
                  <a:pt x="117" y="53"/>
                </a:cubicBezTo>
                <a:cubicBezTo>
                  <a:pt x="117" y="53"/>
                  <a:pt x="117" y="53"/>
                  <a:pt x="117" y="53"/>
                </a:cubicBezTo>
                <a:close/>
                <a:moveTo>
                  <a:pt x="65" y="88"/>
                </a:moveTo>
                <a:cubicBezTo>
                  <a:pt x="45" y="88"/>
                  <a:pt x="29" y="73"/>
                  <a:pt x="29" y="53"/>
                </a:cubicBezTo>
                <a:cubicBezTo>
                  <a:pt x="29" y="33"/>
                  <a:pt x="45" y="17"/>
                  <a:pt x="65" y="17"/>
                </a:cubicBezTo>
                <a:cubicBezTo>
                  <a:pt x="84" y="17"/>
                  <a:pt x="100" y="33"/>
                  <a:pt x="100" y="53"/>
                </a:cubicBezTo>
                <a:cubicBezTo>
                  <a:pt x="100" y="73"/>
                  <a:pt x="84" y="88"/>
                  <a:pt x="65" y="88"/>
                </a:cubicBezTo>
                <a:close/>
                <a:moveTo>
                  <a:pt x="94" y="57"/>
                </a:moveTo>
                <a:cubicBezTo>
                  <a:pt x="94" y="49"/>
                  <a:pt x="94" y="49"/>
                  <a:pt x="94" y="49"/>
                </a:cubicBezTo>
                <a:cubicBezTo>
                  <a:pt x="86" y="46"/>
                  <a:pt x="86" y="46"/>
                  <a:pt x="86" y="46"/>
                </a:cubicBezTo>
                <a:cubicBezTo>
                  <a:pt x="85" y="45"/>
                  <a:pt x="85" y="44"/>
                  <a:pt x="84" y="43"/>
                </a:cubicBezTo>
                <a:cubicBezTo>
                  <a:pt x="88" y="35"/>
                  <a:pt x="88" y="35"/>
                  <a:pt x="88" y="35"/>
                </a:cubicBezTo>
                <a:cubicBezTo>
                  <a:pt x="83" y="30"/>
                  <a:pt x="83" y="30"/>
                  <a:pt x="83" y="30"/>
                </a:cubicBezTo>
                <a:cubicBezTo>
                  <a:pt x="75" y="33"/>
                  <a:pt x="75" y="33"/>
                  <a:pt x="75" y="33"/>
                </a:cubicBezTo>
                <a:cubicBezTo>
                  <a:pt x="74" y="33"/>
                  <a:pt x="73" y="32"/>
                  <a:pt x="72" y="32"/>
                </a:cubicBezTo>
                <a:cubicBezTo>
                  <a:pt x="68" y="24"/>
                  <a:pt x="68" y="24"/>
                  <a:pt x="68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58" y="32"/>
                  <a:pt x="58" y="32"/>
                  <a:pt x="58" y="32"/>
                </a:cubicBezTo>
                <a:cubicBezTo>
                  <a:pt x="57" y="32"/>
                  <a:pt x="56" y="33"/>
                  <a:pt x="55" y="33"/>
                </a:cubicBezTo>
                <a:cubicBezTo>
                  <a:pt x="47" y="30"/>
                  <a:pt x="47" y="30"/>
                  <a:pt x="47" y="30"/>
                </a:cubicBezTo>
                <a:cubicBezTo>
                  <a:pt x="41" y="35"/>
                  <a:pt x="41" y="35"/>
                  <a:pt x="41" y="35"/>
                </a:cubicBezTo>
                <a:cubicBezTo>
                  <a:pt x="45" y="43"/>
                  <a:pt x="45" y="43"/>
                  <a:pt x="45" y="43"/>
                </a:cubicBezTo>
                <a:cubicBezTo>
                  <a:pt x="45" y="44"/>
                  <a:pt x="44" y="45"/>
                  <a:pt x="44" y="46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57"/>
                  <a:pt x="36" y="57"/>
                  <a:pt x="36" y="57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61"/>
                  <a:pt x="45" y="62"/>
                  <a:pt x="45" y="63"/>
                </a:cubicBezTo>
                <a:cubicBezTo>
                  <a:pt x="41" y="71"/>
                  <a:pt x="41" y="71"/>
                  <a:pt x="41" y="71"/>
                </a:cubicBezTo>
                <a:cubicBezTo>
                  <a:pt x="47" y="76"/>
                  <a:pt x="47" y="76"/>
                  <a:pt x="47" y="76"/>
                </a:cubicBezTo>
                <a:cubicBezTo>
                  <a:pt x="55" y="73"/>
                  <a:pt x="55" y="73"/>
                  <a:pt x="55" y="73"/>
                </a:cubicBezTo>
                <a:cubicBezTo>
                  <a:pt x="56" y="73"/>
                  <a:pt x="57" y="73"/>
                  <a:pt x="58" y="74"/>
                </a:cubicBezTo>
                <a:cubicBezTo>
                  <a:pt x="61" y="82"/>
                  <a:pt x="61" y="82"/>
                  <a:pt x="61" y="82"/>
                </a:cubicBezTo>
                <a:cubicBezTo>
                  <a:pt x="68" y="82"/>
                  <a:pt x="68" y="82"/>
                  <a:pt x="68" y="82"/>
                </a:cubicBezTo>
                <a:cubicBezTo>
                  <a:pt x="72" y="74"/>
                  <a:pt x="72" y="74"/>
                  <a:pt x="72" y="74"/>
                </a:cubicBezTo>
                <a:cubicBezTo>
                  <a:pt x="73" y="73"/>
                  <a:pt x="74" y="73"/>
                  <a:pt x="75" y="73"/>
                </a:cubicBezTo>
                <a:cubicBezTo>
                  <a:pt x="83" y="76"/>
                  <a:pt x="83" y="76"/>
                  <a:pt x="83" y="76"/>
                </a:cubicBezTo>
                <a:cubicBezTo>
                  <a:pt x="88" y="71"/>
                  <a:pt x="88" y="71"/>
                  <a:pt x="88" y="71"/>
                </a:cubicBezTo>
                <a:cubicBezTo>
                  <a:pt x="84" y="63"/>
                  <a:pt x="84" y="63"/>
                  <a:pt x="84" y="63"/>
                </a:cubicBezTo>
                <a:cubicBezTo>
                  <a:pt x="85" y="62"/>
                  <a:pt x="85" y="61"/>
                  <a:pt x="86" y="60"/>
                </a:cubicBezTo>
                <a:lnTo>
                  <a:pt x="94" y="57"/>
                </a:lnTo>
                <a:close/>
                <a:moveTo>
                  <a:pt x="65" y="69"/>
                </a:moveTo>
                <a:cubicBezTo>
                  <a:pt x="56" y="69"/>
                  <a:pt x="48" y="62"/>
                  <a:pt x="48" y="53"/>
                </a:cubicBezTo>
                <a:cubicBezTo>
                  <a:pt x="48" y="44"/>
                  <a:pt x="56" y="37"/>
                  <a:pt x="65" y="37"/>
                </a:cubicBezTo>
                <a:cubicBezTo>
                  <a:pt x="74" y="37"/>
                  <a:pt x="81" y="44"/>
                  <a:pt x="81" y="53"/>
                </a:cubicBezTo>
                <a:cubicBezTo>
                  <a:pt x="81" y="62"/>
                  <a:pt x="74" y="69"/>
                  <a:pt x="65" y="69"/>
                </a:cubicBezTo>
                <a:close/>
                <a:moveTo>
                  <a:pt x="65" y="61"/>
                </a:moveTo>
                <a:cubicBezTo>
                  <a:pt x="60" y="61"/>
                  <a:pt x="56" y="58"/>
                  <a:pt x="56" y="53"/>
                </a:cubicBezTo>
                <a:cubicBezTo>
                  <a:pt x="56" y="48"/>
                  <a:pt x="60" y="45"/>
                  <a:pt x="65" y="45"/>
                </a:cubicBezTo>
                <a:cubicBezTo>
                  <a:pt x="69" y="45"/>
                  <a:pt x="73" y="48"/>
                  <a:pt x="73" y="53"/>
                </a:cubicBezTo>
                <a:cubicBezTo>
                  <a:pt x="73" y="58"/>
                  <a:pt x="69" y="61"/>
                  <a:pt x="65" y="6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xmlns="" id="{66B8BD2C-8619-42CD-AE72-3D2B54ABD39F}"/>
              </a:ext>
            </a:extLst>
          </p:cNvPr>
          <p:cNvSpPr>
            <a:spLocks noEditPoints="1"/>
          </p:cNvSpPr>
          <p:nvPr/>
        </p:nvSpPr>
        <p:spPr bwMode="auto">
          <a:xfrm>
            <a:off x="6777038" y="2487613"/>
            <a:ext cx="658813" cy="388938"/>
          </a:xfrm>
          <a:custGeom>
            <a:avLst/>
            <a:gdLst>
              <a:gd name="T0" fmla="*/ 37 w 173"/>
              <a:gd name="T1" fmla="*/ 65 h 102"/>
              <a:gd name="T2" fmla="*/ 37 w 173"/>
              <a:gd name="T3" fmla="*/ 58 h 102"/>
              <a:gd name="T4" fmla="*/ 56 w 173"/>
              <a:gd name="T5" fmla="*/ 45 h 102"/>
              <a:gd name="T6" fmla="*/ 61 w 173"/>
              <a:gd name="T7" fmla="*/ 50 h 102"/>
              <a:gd name="T8" fmla="*/ 43 w 173"/>
              <a:gd name="T9" fmla="*/ 66 h 102"/>
              <a:gd name="T10" fmla="*/ 52 w 173"/>
              <a:gd name="T11" fmla="*/ 79 h 102"/>
              <a:gd name="T12" fmla="*/ 73 w 173"/>
              <a:gd name="T13" fmla="*/ 55 h 102"/>
              <a:gd name="T14" fmla="*/ 66 w 173"/>
              <a:gd name="T15" fmla="*/ 55 h 102"/>
              <a:gd name="T16" fmla="*/ 45 w 173"/>
              <a:gd name="T17" fmla="*/ 78 h 102"/>
              <a:gd name="T18" fmla="*/ 52 w 173"/>
              <a:gd name="T19" fmla="*/ 79 h 102"/>
              <a:gd name="T20" fmla="*/ 78 w 173"/>
              <a:gd name="T21" fmla="*/ 77 h 102"/>
              <a:gd name="T22" fmla="*/ 75 w 173"/>
              <a:gd name="T23" fmla="*/ 69 h 102"/>
              <a:gd name="T24" fmla="*/ 57 w 173"/>
              <a:gd name="T25" fmla="*/ 82 h 102"/>
              <a:gd name="T26" fmla="*/ 60 w 173"/>
              <a:gd name="T27" fmla="*/ 90 h 102"/>
              <a:gd name="T28" fmla="*/ 74 w 173"/>
              <a:gd name="T29" fmla="*/ 101 h 102"/>
              <a:gd name="T30" fmla="*/ 83 w 173"/>
              <a:gd name="T31" fmla="*/ 87 h 102"/>
              <a:gd name="T32" fmla="*/ 76 w 173"/>
              <a:gd name="T33" fmla="*/ 87 h 102"/>
              <a:gd name="T34" fmla="*/ 67 w 173"/>
              <a:gd name="T35" fmla="*/ 100 h 102"/>
              <a:gd name="T36" fmla="*/ 74 w 173"/>
              <a:gd name="T37" fmla="*/ 101 h 102"/>
              <a:gd name="T38" fmla="*/ 173 w 173"/>
              <a:gd name="T39" fmla="*/ 31 h 102"/>
              <a:gd name="T40" fmla="*/ 138 w 173"/>
              <a:gd name="T41" fmla="*/ 15 h 102"/>
              <a:gd name="T42" fmla="*/ 153 w 173"/>
              <a:gd name="T43" fmla="*/ 41 h 102"/>
              <a:gd name="T44" fmla="*/ 139 w 173"/>
              <a:gd name="T45" fmla="*/ 48 h 102"/>
              <a:gd name="T46" fmla="*/ 132 w 173"/>
              <a:gd name="T47" fmla="*/ 17 h 102"/>
              <a:gd name="T48" fmla="*/ 84 w 173"/>
              <a:gd name="T49" fmla="*/ 10 h 102"/>
              <a:gd name="T50" fmla="*/ 81 w 173"/>
              <a:gd name="T51" fmla="*/ 10 h 102"/>
              <a:gd name="T52" fmla="*/ 52 w 173"/>
              <a:gd name="T53" fmla="*/ 26 h 102"/>
              <a:gd name="T54" fmla="*/ 56 w 173"/>
              <a:gd name="T55" fmla="*/ 32 h 102"/>
              <a:gd name="T56" fmla="*/ 86 w 173"/>
              <a:gd name="T57" fmla="*/ 18 h 102"/>
              <a:gd name="T58" fmla="*/ 87 w 173"/>
              <a:gd name="T59" fmla="*/ 19 h 102"/>
              <a:gd name="T60" fmla="*/ 136 w 173"/>
              <a:gd name="T61" fmla="*/ 52 h 102"/>
              <a:gd name="T62" fmla="*/ 93 w 173"/>
              <a:gd name="T63" fmla="*/ 94 h 102"/>
              <a:gd name="T64" fmla="*/ 86 w 173"/>
              <a:gd name="T65" fmla="*/ 98 h 102"/>
              <a:gd name="T66" fmla="*/ 89 w 173"/>
              <a:gd name="T67" fmla="*/ 101 h 102"/>
              <a:gd name="T68" fmla="*/ 105 w 173"/>
              <a:gd name="T69" fmla="*/ 93 h 102"/>
              <a:gd name="T70" fmla="*/ 107 w 173"/>
              <a:gd name="T71" fmla="*/ 87 h 102"/>
              <a:gd name="T72" fmla="*/ 102 w 173"/>
              <a:gd name="T73" fmla="*/ 72 h 102"/>
              <a:gd name="T74" fmla="*/ 115 w 173"/>
              <a:gd name="T75" fmla="*/ 85 h 102"/>
              <a:gd name="T76" fmla="*/ 120 w 173"/>
              <a:gd name="T77" fmla="*/ 86 h 102"/>
              <a:gd name="T78" fmla="*/ 122 w 173"/>
              <a:gd name="T79" fmla="*/ 79 h 102"/>
              <a:gd name="T80" fmla="*/ 115 w 173"/>
              <a:gd name="T81" fmla="*/ 63 h 102"/>
              <a:gd name="T82" fmla="*/ 128 w 173"/>
              <a:gd name="T83" fmla="*/ 76 h 102"/>
              <a:gd name="T84" fmla="*/ 134 w 173"/>
              <a:gd name="T85" fmla="*/ 78 h 102"/>
              <a:gd name="T86" fmla="*/ 125 w 173"/>
              <a:gd name="T87" fmla="*/ 60 h 102"/>
              <a:gd name="T88" fmla="*/ 61 w 173"/>
              <a:gd name="T89" fmla="*/ 37 h 102"/>
              <a:gd name="T90" fmla="*/ 48 w 173"/>
              <a:gd name="T91" fmla="*/ 34 h 102"/>
              <a:gd name="T92" fmla="*/ 52 w 173"/>
              <a:gd name="T93" fmla="*/ 18 h 102"/>
              <a:gd name="T94" fmla="*/ 42 w 173"/>
              <a:gd name="T95" fmla="*/ 18 h 102"/>
              <a:gd name="T96" fmla="*/ 33 w 173"/>
              <a:gd name="T97" fmla="*/ 54 h 102"/>
              <a:gd name="T98" fmla="*/ 56 w 173"/>
              <a:gd name="T99" fmla="*/ 39 h 102"/>
              <a:gd name="T100" fmla="*/ 66 w 173"/>
              <a:gd name="T101" fmla="*/ 48 h 102"/>
              <a:gd name="T102" fmla="*/ 77 w 173"/>
              <a:gd name="T103" fmla="*/ 52 h 102"/>
              <a:gd name="T104" fmla="*/ 83 w 173"/>
              <a:gd name="T105" fmla="*/ 67 h 102"/>
              <a:gd name="T106" fmla="*/ 87 w 173"/>
              <a:gd name="T107" fmla="*/ 83 h 102"/>
              <a:gd name="T108" fmla="*/ 99 w 173"/>
              <a:gd name="T109" fmla="*/ 90 h 102"/>
              <a:gd name="T110" fmla="*/ 103 w 173"/>
              <a:gd name="T111" fmla="*/ 93 h 102"/>
              <a:gd name="T112" fmla="*/ 15 w 173"/>
              <a:gd name="T113" fmla="*/ 37 h 102"/>
              <a:gd name="T114" fmla="*/ 22 w 173"/>
              <a:gd name="T115" fmla="*/ 0 h 102"/>
              <a:gd name="T116" fmla="*/ 15 w 173"/>
              <a:gd name="T117" fmla="*/ 3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3" h="102">
                <a:moveTo>
                  <a:pt x="40" y="67"/>
                </a:moveTo>
                <a:cubicBezTo>
                  <a:pt x="39" y="67"/>
                  <a:pt x="38" y="66"/>
                  <a:pt x="37" y="65"/>
                </a:cubicBezTo>
                <a:cubicBezTo>
                  <a:pt x="36" y="64"/>
                  <a:pt x="36" y="63"/>
                  <a:pt x="36" y="62"/>
                </a:cubicBezTo>
                <a:cubicBezTo>
                  <a:pt x="36" y="60"/>
                  <a:pt x="36" y="59"/>
                  <a:pt x="37" y="58"/>
                </a:cubicBezTo>
                <a:cubicBezTo>
                  <a:pt x="53" y="46"/>
                  <a:pt x="53" y="46"/>
                  <a:pt x="53" y="46"/>
                </a:cubicBezTo>
                <a:cubicBezTo>
                  <a:pt x="54" y="45"/>
                  <a:pt x="55" y="45"/>
                  <a:pt x="56" y="45"/>
                </a:cubicBezTo>
                <a:cubicBezTo>
                  <a:pt x="57" y="45"/>
                  <a:pt x="59" y="45"/>
                  <a:pt x="59" y="46"/>
                </a:cubicBezTo>
                <a:cubicBezTo>
                  <a:pt x="60" y="47"/>
                  <a:pt x="61" y="48"/>
                  <a:pt x="61" y="50"/>
                </a:cubicBezTo>
                <a:cubicBezTo>
                  <a:pt x="60" y="51"/>
                  <a:pt x="60" y="52"/>
                  <a:pt x="59" y="53"/>
                </a:cubicBezTo>
                <a:cubicBezTo>
                  <a:pt x="43" y="66"/>
                  <a:pt x="43" y="66"/>
                  <a:pt x="43" y="66"/>
                </a:cubicBezTo>
                <a:cubicBezTo>
                  <a:pt x="42" y="66"/>
                  <a:pt x="41" y="67"/>
                  <a:pt x="40" y="67"/>
                </a:cubicBezTo>
                <a:close/>
                <a:moveTo>
                  <a:pt x="52" y="79"/>
                </a:moveTo>
                <a:cubicBezTo>
                  <a:pt x="72" y="62"/>
                  <a:pt x="72" y="62"/>
                  <a:pt x="72" y="62"/>
                </a:cubicBezTo>
                <a:cubicBezTo>
                  <a:pt x="74" y="60"/>
                  <a:pt x="74" y="57"/>
                  <a:pt x="73" y="55"/>
                </a:cubicBezTo>
                <a:cubicBezTo>
                  <a:pt x="72" y="54"/>
                  <a:pt x="70" y="54"/>
                  <a:pt x="69" y="54"/>
                </a:cubicBezTo>
                <a:cubicBezTo>
                  <a:pt x="68" y="54"/>
                  <a:pt x="67" y="54"/>
                  <a:pt x="66" y="55"/>
                </a:cubicBezTo>
                <a:cubicBezTo>
                  <a:pt x="46" y="71"/>
                  <a:pt x="46" y="71"/>
                  <a:pt x="46" y="71"/>
                </a:cubicBezTo>
                <a:cubicBezTo>
                  <a:pt x="44" y="73"/>
                  <a:pt x="44" y="76"/>
                  <a:pt x="45" y="78"/>
                </a:cubicBezTo>
                <a:cubicBezTo>
                  <a:pt x="46" y="79"/>
                  <a:pt x="48" y="80"/>
                  <a:pt x="49" y="80"/>
                </a:cubicBezTo>
                <a:cubicBezTo>
                  <a:pt x="50" y="80"/>
                  <a:pt x="51" y="79"/>
                  <a:pt x="52" y="79"/>
                </a:cubicBezTo>
                <a:close/>
                <a:moveTo>
                  <a:pt x="63" y="89"/>
                </a:moveTo>
                <a:cubicBezTo>
                  <a:pt x="78" y="77"/>
                  <a:pt x="78" y="77"/>
                  <a:pt x="78" y="77"/>
                </a:cubicBezTo>
                <a:cubicBezTo>
                  <a:pt x="80" y="76"/>
                  <a:pt x="80" y="73"/>
                  <a:pt x="78" y="71"/>
                </a:cubicBezTo>
                <a:cubicBezTo>
                  <a:pt x="77" y="70"/>
                  <a:pt x="76" y="69"/>
                  <a:pt x="75" y="69"/>
                </a:cubicBezTo>
                <a:cubicBezTo>
                  <a:pt x="74" y="69"/>
                  <a:pt x="73" y="70"/>
                  <a:pt x="72" y="70"/>
                </a:cubicBezTo>
                <a:cubicBezTo>
                  <a:pt x="57" y="82"/>
                  <a:pt x="57" y="82"/>
                  <a:pt x="57" y="82"/>
                </a:cubicBezTo>
                <a:cubicBezTo>
                  <a:pt x="55" y="84"/>
                  <a:pt x="55" y="87"/>
                  <a:pt x="57" y="89"/>
                </a:cubicBezTo>
                <a:cubicBezTo>
                  <a:pt x="58" y="90"/>
                  <a:pt x="59" y="90"/>
                  <a:pt x="60" y="90"/>
                </a:cubicBezTo>
                <a:cubicBezTo>
                  <a:pt x="61" y="90"/>
                  <a:pt x="62" y="90"/>
                  <a:pt x="63" y="89"/>
                </a:cubicBezTo>
                <a:close/>
                <a:moveTo>
                  <a:pt x="74" y="101"/>
                </a:moveTo>
                <a:cubicBezTo>
                  <a:pt x="82" y="94"/>
                  <a:pt x="82" y="94"/>
                  <a:pt x="82" y="94"/>
                </a:cubicBezTo>
                <a:cubicBezTo>
                  <a:pt x="84" y="92"/>
                  <a:pt x="84" y="89"/>
                  <a:pt x="83" y="87"/>
                </a:cubicBezTo>
                <a:cubicBezTo>
                  <a:pt x="82" y="86"/>
                  <a:pt x="80" y="86"/>
                  <a:pt x="79" y="86"/>
                </a:cubicBezTo>
                <a:cubicBezTo>
                  <a:pt x="78" y="86"/>
                  <a:pt x="77" y="86"/>
                  <a:pt x="76" y="87"/>
                </a:cubicBezTo>
                <a:cubicBezTo>
                  <a:pt x="68" y="94"/>
                  <a:pt x="68" y="94"/>
                  <a:pt x="68" y="94"/>
                </a:cubicBezTo>
                <a:cubicBezTo>
                  <a:pt x="66" y="95"/>
                  <a:pt x="66" y="98"/>
                  <a:pt x="67" y="100"/>
                </a:cubicBezTo>
                <a:cubicBezTo>
                  <a:pt x="68" y="101"/>
                  <a:pt x="69" y="102"/>
                  <a:pt x="71" y="102"/>
                </a:cubicBezTo>
                <a:cubicBezTo>
                  <a:pt x="72" y="102"/>
                  <a:pt x="73" y="101"/>
                  <a:pt x="74" y="101"/>
                </a:cubicBezTo>
                <a:close/>
                <a:moveTo>
                  <a:pt x="153" y="41"/>
                </a:moveTo>
                <a:cubicBezTo>
                  <a:pt x="173" y="31"/>
                  <a:pt x="173" y="31"/>
                  <a:pt x="173" y="31"/>
                </a:cubicBezTo>
                <a:cubicBezTo>
                  <a:pt x="159" y="3"/>
                  <a:pt x="159" y="3"/>
                  <a:pt x="159" y="3"/>
                </a:cubicBezTo>
                <a:cubicBezTo>
                  <a:pt x="151" y="8"/>
                  <a:pt x="141" y="13"/>
                  <a:pt x="138" y="15"/>
                </a:cubicBezTo>
                <a:cubicBezTo>
                  <a:pt x="140" y="18"/>
                  <a:pt x="144" y="25"/>
                  <a:pt x="153" y="40"/>
                </a:cubicBezTo>
                <a:lnTo>
                  <a:pt x="153" y="41"/>
                </a:lnTo>
                <a:close/>
                <a:moveTo>
                  <a:pt x="136" y="52"/>
                </a:moveTo>
                <a:cubicBezTo>
                  <a:pt x="137" y="50"/>
                  <a:pt x="138" y="49"/>
                  <a:pt x="139" y="48"/>
                </a:cubicBezTo>
                <a:cubicBezTo>
                  <a:pt x="140" y="47"/>
                  <a:pt x="144" y="44"/>
                  <a:pt x="147" y="43"/>
                </a:cubicBezTo>
                <a:cubicBezTo>
                  <a:pt x="145" y="38"/>
                  <a:pt x="136" y="22"/>
                  <a:pt x="132" y="17"/>
                </a:cubicBezTo>
                <a:cubicBezTo>
                  <a:pt x="117" y="11"/>
                  <a:pt x="102" y="9"/>
                  <a:pt x="93" y="9"/>
                </a:cubicBezTo>
                <a:cubicBezTo>
                  <a:pt x="90" y="9"/>
                  <a:pt x="87" y="9"/>
                  <a:pt x="84" y="10"/>
                </a:cubicBezTo>
                <a:cubicBezTo>
                  <a:pt x="83" y="10"/>
                  <a:pt x="83" y="10"/>
                  <a:pt x="83" y="10"/>
                </a:cubicBezTo>
                <a:cubicBezTo>
                  <a:pt x="82" y="10"/>
                  <a:pt x="82" y="10"/>
                  <a:pt x="81" y="10"/>
                </a:cubicBezTo>
                <a:cubicBezTo>
                  <a:pt x="54" y="24"/>
                  <a:pt x="54" y="24"/>
                  <a:pt x="54" y="24"/>
                </a:cubicBezTo>
                <a:cubicBezTo>
                  <a:pt x="53" y="24"/>
                  <a:pt x="52" y="25"/>
                  <a:pt x="52" y="26"/>
                </a:cubicBezTo>
                <a:cubicBezTo>
                  <a:pt x="52" y="27"/>
                  <a:pt x="52" y="29"/>
                  <a:pt x="52" y="30"/>
                </a:cubicBezTo>
                <a:cubicBezTo>
                  <a:pt x="53" y="31"/>
                  <a:pt x="55" y="32"/>
                  <a:pt x="56" y="32"/>
                </a:cubicBezTo>
                <a:cubicBezTo>
                  <a:pt x="57" y="32"/>
                  <a:pt x="58" y="32"/>
                  <a:pt x="59" y="32"/>
                </a:cubicBezTo>
                <a:cubicBezTo>
                  <a:pt x="86" y="18"/>
                  <a:pt x="86" y="18"/>
                  <a:pt x="86" y="18"/>
                </a:cubicBezTo>
                <a:cubicBezTo>
                  <a:pt x="86" y="18"/>
                  <a:pt x="86" y="18"/>
                  <a:pt x="86" y="18"/>
                </a:cubicBezTo>
                <a:cubicBezTo>
                  <a:pt x="87" y="19"/>
                  <a:pt x="87" y="19"/>
                  <a:pt x="87" y="19"/>
                </a:cubicBezTo>
                <a:cubicBezTo>
                  <a:pt x="104" y="30"/>
                  <a:pt x="127" y="53"/>
                  <a:pt x="131" y="58"/>
                </a:cubicBezTo>
                <a:cubicBezTo>
                  <a:pt x="133" y="57"/>
                  <a:pt x="135" y="54"/>
                  <a:pt x="136" y="52"/>
                </a:cubicBezTo>
                <a:close/>
                <a:moveTo>
                  <a:pt x="91" y="100"/>
                </a:moveTo>
                <a:cubicBezTo>
                  <a:pt x="93" y="99"/>
                  <a:pt x="94" y="96"/>
                  <a:pt x="93" y="94"/>
                </a:cubicBezTo>
                <a:cubicBezTo>
                  <a:pt x="90" y="91"/>
                  <a:pt x="90" y="91"/>
                  <a:pt x="90" y="91"/>
                </a:cubicBezTo>
                <a:cubicBezTo>
                  <a:pt x="89" y="94"/>
                  <a:pt x="88" y="96"/>
                  <a:pt x="86" y="98"/>
                </a:cubicBezTo>
                <a:cubicBezTo>
                  <a:pt x="85" y="98"/>
                  <a:pt x="85" y="98"/>
                  <a:pt x="85" y="98"/>
                </a:cubicBezTo>
                <a:cubicBezTo>
                  <a:pt x="87" y="100"/>
                  <a:pt x="88" y="101"/>
                  <a:pt x="89" y="101"/>
                </a:cubicBezTo>
                <a:cubicBezTo>
                  <a:pt x="90" y="101"/>
                  <a:pt x="90" y="101"/>
                  <a:pt x="91" y="100"/>
                </a:cubicBezTo>
                <a:close/>
                <a:moveTo>
                  <a:pt x="105" y="93"/>
                </a:moveTo>
                <a:cubicBezTo>
                  <a:pt x="108" y="92"/>
                  <a:pt x="108" y="89"/>
                  <a:pt x="108" y="87"/>
                </a:cubicBezTo>
                <a:cubicBezTo>
                  <a:pt x="108" y="87"/>
                  <a:pt x="108" y="87"/>
                  <a:pt x="107" y="87"/>
                </a:cubicBezTo>
                <a:cubicBezTo>
                  <a:pt x="97" y="76"/>
                  <a:pt x="97" y="76"/>
                  <a:pt x="97" y="76"/>
                </a:cubicBezTo>
                <a:cubicBezTo>
                  <a:pt x="102" y="72"/>
                  <a:pt x="102" y="72"/>
                  <a:pt x="102" y="72"/>
                </a:cubicBezTo>
                <a:cubicBezTo>
                  <a:pt x="114" y="84"/>
                  <a:pt x="114" y="84"/>
                  <a:pt x="114" y="84"/>
                </a:cubicBezTo>
                <a:cubicBezTo>
                  <a:pt x="115" y="85"/>
                  <a:pt x="115" y="85"/>
                  <a:pt x="115" y="85"/>
                </a:cubicBezTo>
                <a:cubicBezTo>
                  <a:pt x="116" y="86"/>
                  <a:pt x="117" y="87"/>
                  <a:pt x="118" y="87"/>
                </a:cubicBezTo>
                <a:cubicBezTo>
                  <a:pt x="119" y="87"/>
                  <a:pt x="120" y="87"/>
                  <a:pt x="120" y="86"/>
                </a:cubicBezTo>
                <a:cubicBezTo>
                  <a:pt x="122" y="86"/>
                  <a:pt x="123" y="84"/>
                  <a:pt x="123" y="82"/>
                </a:cubicBezTo>
                <a:cubicBezTo>
                  <a:pt x="123" y="81"/>
                  <a:pt x="123" y="80"/>
                  <a:pt x="122" y="79"/>
                </a:cubicBezTo>
                <a:cubicBezTo>
                  <a:pt x="110" y="67"/>
                  <a:pt x="110" y="67"/>
                  <a:pt x="110" y="67"/>
                </a:cubicBezTo>
                <a:cubicBezTo>
                  <a:pt x="115" y="63"/>
                  <a:pt x="115" y="63"/>
                  <a:pt x="115" y="63"/>
                </a:cubicBezTo>
                <a:cubicBezTo>
                  <a:pt x="127" y="75"/>
                  <a:pt x="127" y="75"/>
                  <a:pt x="127" y="75"/>
                </a:cubicBezTo>
                <a:cubicBezTo>
                  <a:pt x="128" y="76"/>
                  <a:pt x="128" y="76"/>
                  <a:pt x="128" y="76"/>
                </a:cubicBezTo>
                <a:cubicBezTo>
                  <a:pt x="129" y="78"/>
                  <a:pt x="130" y="78"/>
                  <a:pt x="132" y="78"/>
                </a:cubicBezTo>
                <a:cubicBezTo>
                  <a:pt x="132" y="78"/>
                  <a:pt x="133" y="78"/>
                  <a:pt x="134" y="78"/>
                </a:cubicBezTo>
                <a:cubicBezTo>
                  <a:pt x="136" y="77"/>
                  <a:pt x="137" y="74"/>
                  <a:pt x="136" y="72"/>
                </a:cubicBezTo>
                <a:cubicBezTo>
                  <a:pt x="125" y="60"/>
                  <a:pt x="125" y="60"/>
                  <a:pt x="125" y="60"/>
                </a:cubicBezTo>
                <a:cubicBezTo>
                  <a:pt x="118" y="53"/>
                  <a:pt x="100" y="35"/>
                  <a:pt x="86" y="25"/>
                </a:cubicBezTo>
                <a:cubicBezTo>
                  <a:pt x="61" y="37"/>
                  <a:pt x="61" y="37"/>
                  <a:pt x="61" y="37"/>
                </a:cubicBezTo>
                <a:cubicBezTo>
                  <a:pt x="60" y="38"/>
                  <a:pt x="58" y="38"/>
                  <a:pt x="56" y="38"/>
                </a:cubicBezTo>
                <a:cubicBezTo>
                  <a:pt x="53" y="38"/>
                  <a:pt x="50" y="37"/>
                  <a:pt x="48" y="34"/>
                </a:cubicBezTo>
                <a:cubicBezTo>
                  <a:pt x="46" y="31"/>
                  <a:pt x="45" y="28"/>
                  <a:pt x="46" y="25"/>
                </a:cubicBezTo>
                <a:cubicBezTo>
                  <a:pt x="47" y="22"/>
                  <a:pt x="49" y="20"/>
                  <a:pt x="52" y="18"/>
                </a:cubicBezTo>
                <a:cubicBezTo>
                  <a:pt x="54" y="17"/>
                  <a:pt x="54" y="17"/>
                  <a:pt x="54" y="17"/>
                </a:cubicBezTo>
                <a:cubicBezTo>
                  <a:pt x="42" y="18"/>
                  <a:pt x="42" y="18"/>
                  <a:pt x="42" y="18"/>
                </a:cubicBezTo>
                <a:cubicBezTo>
                  <a:pt x="21" y="40"/>
                  <a:pt x="21" y="40"/>
                  <a:pt x="21" y="40"/>
                </a:cubicBezTo>
                <a:cubicBezTo>
                  <a:pt x="33" y="54"/>
                  <a:pt x="33" y="54"/>
                  <a:pt x="33" y="54"/>
                </a:cubicBezTo>
                <a:cubicBezTo>
                  <a:pt x="34" y="54"/>
                  <a:pt x="49" y="41"/>
                  <a:pt x="49" y="41"/>
                </a:cubicBezTo>
                <a:cubicBezTo>
                  <a:pt x="51" y="40"/>
                  <a:pt x="53" y="39"/>
                  <a:pt x="56" y="39"/>
                </a:cubicBezTo>
                <a:cubicBezTo>
                  <a:pt x="59" y="39"/>
                  <a:pt x="62" y="40"/>
                  <a:pt x="64" y="42"/>
                </a:cubicBezTo>
                <a:cubicBezTo>
                  <a:pt x="65" y="44"/>
                  <a:pt x="66" y="46"/>
                  <a:pt x="66" y="48"/>
                </a:cubicBezTo>
                <a:cubicBezTo>
                  <a:pt x="67" y="48"/>
                  <a:pt x="68" y="48"/>
                  <a:pt x="69" y="48"/>
                </a:cubicBezTo>
                <a:cubicBezTo>
                  <a:pt x="72" y="48"/>
                  <a:pt x="75" y="49"/>
                  <a:pt x="77" y="52"/>
                </a:cubicBezTo>
                <a:cubicBezTo>
                  <a:pt x="80" y="55"/>
                  <a:pt x="80" y="60"/>
                  <a:pt x="78" y="64"/>
                </a:cubicBezTo>
                <a:cubicBezTo>
                  <a:pt x="80" y="64"/>
                  <a:pt x="82" y="66"/>
                  <a:pt x="83" y="67"/>
                </a:cubicBezTo>
                <a:cubicBezTo>
                  <a:pt x="86" y="71"/>
                  <a:pt x="86" y="77"/>
                  <a:pt x="83" y="80"/>
                </a:cubicBezTo>
                <a:cubicBezTo>
                  <a:pt x="84" y="81"/>
                  <a:pt x="86" y="82"/>
                  <a:pt x="87" y="83"/>
                </a:cubicBezTo>
                <a:cubicBezTo>
                  <a:pt x="89" y="82"/>
                  <a:pt x="89" y="82"/>
                  <a:pt x="89" y="82"/>
                </a:cubicBezTo>
                <a:cubicBezTo>
                  <a:pt x="99" y="90"/>
                  <a:pt x="99" y="90"/>
                  <a:pt x="99" y="90"/>
                </a:cubicBezTo>
                <a:cubicBezTo>
                  <a:pt x="99" y="91"/>
                  <a:pt x="100" y="91"/>
                  <a:pt x="101" y="92"/>
                </a:cubicBezTo>
                <a:cubicBezTo>
                  <a:pt x="102" y="93"/>
                  <a:pt x="102" y="93"/>
                  <a:pt x="103" y="93"/>
                </a:cubicBezTo>
                <a:cubicBezTo>
                  <a:pt x="104" y="93"/>
                  <a:pt x="105" y="93"/>
                  <a:pt x="105" y="93"/>
                </a:cubicBezTo>
                <a:close/>
                <a:moveTo>
                  <a:pt x="15" y="37"/>
                </a:moveTo>
                <a:cubicBezTo>
                  <a:pt x="37" y="14"/>
                  <a:pt x="37" y="14"/>
                  <a:pt x="37" y="14"/>
                </a:cubicBezTo>
                <a:cubicBezTo>
                  <a:pt x="22" y="0"/>
                  <a:pt x="22" y="0"/>
                  <a:pt x="22" y="0"/>
                </a:cubicBezTo>
                <a:cubicBezTo>
                  <a:pt x="0" y="22"/>
                  <a:pt x="0" y="22"/>
                  <a:pt x="0" y="22"/>
                </a:cubicBezTo>
                <a:lnTo>
                  <a:pt x="15" y="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xmlns="" id="{C131707B-D7D6-40C9-A730-9C02A90C2D58}"/>
              </a:ext>
            </a:extLst>
          </p:cNvPr>
          <p:cNvSpPr>
            <a:spLocks noEditPoints="1"/>
          </p:cNvSpPr>
          <p:nvPr/>
        </p:nvSpPr>
        <p:spPr bwMode="auto">
          <a:xfrm>
            <a:off x="838200" y="2422525"/>
            <a:ext cx="354013" cy="514350"/>
          </a:xfrm>
          <a:custGeom>
            <a:avLst/>
            <a:gdLst>
              <a:gd name="T0" fmla="*/ 43 w 93"/>
              <a:gd name="T1" fmla="*/ 67 h 135"/>
              <a:gd name="T2" fmla="*/ 51 w 93"/>
              <a:gd name="T3" fmla="*/ 67 h 135"/>
              <a:gd name="T4" fmla="*/ 51 w 93"/>
              <a:gd name="T5" fmla="*/ 107 h 135"/>
              <a:gd name="T6" fmla="*/ 43 w 93"/>
              <a:gd name="T7" fmla="*/ 107 h 135"/>
              <a:gd name="T8" fmla="*/ 43 w 93"/>
              <a:gd name="T9" fmla="*/ 67 h 135"/>
              <a:gd name="T10" fmla="*/ 47 w 93"/>
              <a:gd name="T11" fmla="*/ 0 h 135"/>
              <a:gd name="T12" fmla="*/ 0 w 93"/>
              <a:gd name="T13" fmla="*/ 47 h 135"/>
              <a:gd name="T14" fmla="*/ 9 w 93"/>
              <a:gd name="T15" fmla="*/ 76 h 135"/>
              <a:gd name="T16" fmla="*/ 20 w 93"/>
              <a:gd name="T17" fmla="*/ 98 h 135"/>
              <a:gd name="T18" fmla="*/ 30 w 93"/>
              <a:gd name="T19" fmla="*/ 107 h 135"/>
              <a:gd name="T20" fmla="*/ 35 w 93"/>
              <a:gd name="T21" fmla="*/ 107 h 135"/>
              <a:gd name="T22" fmla="*/ 35 w 93"/>
              <a:gd name="T23" fmla="*/ 67 h 135"/>
              <a:gd name="T24" fmla="*/ 28 w 93"/>
              <a:gd name="T25" fmla="*/ 67 h 135"/>
              <a:gd name="T26" fmla="*/ 15 w 93"/>
              <a:gd name="T27" fmla="*/ 53 h 135"/>
              <a:gd name="T28" fmla="*/ 28 w 93"/>
              <a:gd name="T29" fmla="*/ 39 h 135"/>
              <a:gd name="T30" fmla="*/ 42 w 93"/>
              <a:gd name="T31" fmla="*/ 53 h 135"/>
              <a:gd name="T32" fmla="*/ 40 w 93"/>
              <a:gd name="T33" fmla="*/ 59 h 135"/>
              <a:gd name="T34" fmla="*/ 53 w 93"/>
              <a:gd name="T35" fmla="*/ 59 h 135"/>
              <a:gd name="T36" fmla="*/ 51 w 93"/>
              <a:gd name="T37" fmla="*/ 53 h 135"/>
              <a:gd name="T38" fmla="*/ 65 w 93"/>
              <a:gd name="T39" fmla="*/ 39 h 135"/>
              <a:gd name="T40" fmla="*/ 79 w 93"/>
              <a:gd name="T41" fmla="*/ 53 h 135"/>
              <a:gd name="T42" fmla="*/ 65 w 93"/>
              <a:gd name="T43" fmla="*/ 67 h 135"/>
              <a:gd name="T44" fmla="*/ 58 w 93"/>
              <a:gd name="T45" fmla="*/ 67 h 135"/>
              <a:gd name="T46" fmla="*/ 58 w 93"/>
              <a:gd name="T47" fmla="*/ 107 h 135"/>
              <a:gd name="T48" fmla="*/ 64 w 93"/>
              <a:gd name="T49" fmla="*/ 107 h 135"/>
              <a:gd name="T50" fmla="*/ 73 w 93"/>
              <a:gd name="T51" fmla="*/ 98 h 135"/>
              <a:gd name="T52" fmla="*/ 84 w 93"/>
              <a:gd name="T53" fmla="*/ 76 h 135"/>
              <a:gd name="T54" fmla="*/ 93 w 93"/>
              <a:gd name="T55" fmla="*/ 47 h 135"/>
              <a:gd name="T56" fmla="*/ 47 w 93"/>
              <a:gd name="T57" fmla="*/ 0 h 135"/>
              <a:gd name="T58" fmla="*/ 22 w 93"/>
              <a:gd name="T59" fmla="*/ 53 h 135"/>
              <a:gd name="T60" fmla="*/ 28 w 93"/>
              <a:gd name="T61" fmla="*/ 59 h 135"/>
              <a:gd name="T62" fmla="*/ 35 w 93"/>
              <a:gd name="T63" fmla="*/ 53 h 135"/>
              <a:gd name="T64" fmla="*/ 28 w 93"/>
              <a:gd name="T65" fmla="*/ 47 h 135"/>
              <a:gd name="T66" fmla="*/ 22 w 93"/>
              <a:gd name="T67" fmla="*/ 53 h 135"/>
              <a:gd name="T68" fmla="*/ 71 w 93"/>
              <a:gd name="T69" fmla="*/ 53 h 135"/>
              <a:gd name="T70" fmla="*/ 65 w 93"/>
              <a:gd name="T71" fmla="*/ 47 h 135"/>
              <a:gd name="T72" fmla="*/ 59 w 93"/>
              <a:gd name="T73" fmla="*/ 53 h 135"/>
              <a:gd name="T74" fmla="*/ 65 w 93"/>
              <a:gd name="T75" fmla="*/ 59 h 135"/>
              <a:gd name="T76" fmla="*/ 71 w 93"/>
              <a:gd name="T77" fmla="*/ 53 h 135"/>
              <a:gd name="T78" fmla="*/ 69 w 93"/>
              <a:gd name="T79" fmla="*/ 118 h 135"/>
              <a:gd name="T80" fmla="*/ 65 w 93"/>
              <a:gd name="T81" fmla="*/ 115 h 135"/>
              <a:gd name="T82" fmla="*/ 28 w 93"/>
              <a:gd name="T83" fmla="*/ 115 h 135"/>
              <a:gd name="T84" fmla="*/ 25 w 93"/>
              <a:gd name="T85" fmla="*/ 118 h 135"/>
              <a:gd name="T86" fmla="*/ 28 w 93"/>
              <a:gd name="T87" fmla="*/ 122 h 135"/>
              <a:gd name="T88" fmla="*/ 65 w 93"/>
              <a:gd name="T89" fmla="*/ 122 h 135"/>
              <a:gd name="T90" fmla="*/ 69 w 93"/>
              <a:gd name="T91" fmla="*/ 118 h 135"/>
              <a:gd name="T92" fmla="*/ 64 w 93"/>
              <a:gd name="T93" fmla="*/ 132 h 135"/>
              <a:gd name="T94" fmla="*/ 60 w 93"/>
              <a:gd name="T95" fmla="*/ 128 h 135"/>
              <a:gd name="T96" fmla="*/ 33 w 93"/>
              <a:gd name="T97" fmla="*/ 128 h 135"/>
              <a:gd name="T98" fmla="*/ 29 w 93"/>
              <a:gd name="T99" fmla="*/ 132 h 135"/>
              <a:gd name="T100" fmla="*/ 33 w 93"/>
              <a:gd name="T101" fmla="*/ 135 h 135"/>
              <a:gd name="T102" fmla="*/ 60 w 93"/>
              <a:gd name="T103" fmla="*/ 135 h 135"/>
              <a:gd name="T104" fmla="*/ 64 w 93"/>
              <a:gd name="T105" fmla="*/ 13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3" h="135">
                <a:moveTo>
                  <a:pt x="43" y="67"/>
                </a:moveTo>
                <a:cubicBezTo>
                  <a:pt x="51" y="67"/>
                  <a:pt x="51" y="67"/>
                  <a:pt x="51" y="67"/>
                </a:cubicBezTo>
                <a:cubicBezTo>
                  <a:pt x="51" y="107"/>
                  <a:pt x="51" y="107"/>
                  <a:pt x="51" y="107"/>
                </a:cubicBezTo>
                <a:cubicBezTo>
                  <a:pt x="43" y="107"/>
                  <a:pt x="43" y="107"/>
                  <a:pt x="43" y="107"/>
                </a:cubicBezTo>
                <a:lnTo>
                  <a:pt x="43" y="67"/>
                </a:lnTo>
                <a:close/>
                <a:moveTo>
                  <a:pt x="47" y="0"/>
                </a:moveTo>
                <a:cubicBezTo>
                  <a:pt x="21" y="0"/>
                  <a:pt x="0" y="21"/>
                  <a:pt x="0" y="47"/>
                </a:cubicBezTo>
                <a:cubicBezTo>
                  <a:pt x="0" y="58"/>
                  <a:pt x="4" y="68"/>
                  <a:pt x="9" y="76"/>
                </a:cubicBezTo>
                <a:cubicBezTo>
                  <a:pt x="18" y="87"/>
                  <a:pt x="20" y="92"/>
                  <a:pt x="20" y="98"/>
                </a:cubicBezTo>
                <a:cubicBezTo>
                  <a:pt x="20" y="103"/>
                  <a:pt x="25" y="107"/>
                  <a:pt x="30" y="107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35" y="67"/>
                  <a:pt x="35" y="67"/>
                  <a:pt x="35" y="67"/>
                </a:cubicBezTo>
                <a:cubicBezTo>
                  <a:pt x="28" y="67"/>
                  <a:pt x="28" y="67"/>
                  <a:pt x="28" y="67"/>
                </a:cubicBezTo>
                <a:cubicBezTo>
                  <a:pt x="21" y="67"/>
                  <a:pt x="15" y="60"/>
                  <a:pt x="15" y="53"/>
                </a:cubicBezTo>
                <a:cubicBezTo>
                  <a:pt x="15" y="45"/>
                  <a:pt x="21" y="39"/>
                  <a:pt x="28" y="39"/>
                </a:cubicBezTo>
                <a:cubicBezTo>
                  <a:pt x="36" y="39"/>
                  <a:pt x="42" y="45"/>
                  <a:pt x="42" y="53"/>
                </a:cubicBezTo>
                <a:cubicBezTo>
                  <a:pt x="42" y="55"/>
                  <a:pt x="41" y="57"/>
                  <a:pt x="40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52" y="57"/>
                  <a:pt x="51" y="55"/>
                  <a:pt x="51" y="53"/>
                </a:cubicBezTo>
                <a:cubicBezTo>
                  <a:pt x="51" y="45"/>
                  <a:pt x="57" y="39"/>
                  <a:pt x="65" y="39"/>
                </a:cubicBezTo>
                <a:cubicBezTo>
                  <a:pt x="73" y="39"/>
                  <a:pt x="79" y="45"/>
                  <a:pt x="79" y="53"/>
                </a:cubicBezTo>
                <a:cubicBezTo>
                  <a:pt x="79" y="60"/>
                  <a:pt x="73" y="67"/>
                  <a:pt x="65" y="67"/>
                </a:cubicBezTo>
                <a:cubicBezTo>
                  <a:pt x="58" y="67"/>
                  <a:pt x="58" y="67"/>
                  <a:pt x="58" y="67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9" y="107"/>
                  <a:pt x="73" y="103"/>
                  <a:pt x="73" y="98"/>
                </a:cubicBezTo>
                <a:cubicBezTo>
                  <a:pt x="73" y="92"/>
                  <a:pt x="75" y="87"/>
                  <a:pt x="84" y="76"/>
                </a:cubicBezTo>
                <a:cubicBezTo>
                  <a:pt x="90" y="68"/>
                  <a:pt x="93" y="58"/>
                  <a:pt x="93" y="47"/>
                </a:cubicBezTo>
                <a:cubicBezTo>
                  <a:pt x="93" y="21"/>
                  <a:pt x="73" y="0"/>
                  <a:pt x="47" y="0"/>
                </a:cubicBezTo>
                <a:close/>
                <a:moveTo>
                  <a:pt x="22" y="53"/>
                </a:moveTo>
                <a:cubicBezTo>
                  <a:pt x="22" y="56"/>
                  <a:pt x="25" y="59"/>
                  <a:pt x="28" y="59"/>
                </a:cubicBezTo>
                <a:cubicBezTo>
                  <a:pt x="32" y="59"/>
                  <a:pt x="35" y="56"/>
                  <a:pt x="35" y="53"/>
                </a:cubicBezTo>
                <a:cubicBezTo>
                  <a:pt x="35" y="49"/>
                  <a:pt x="32" y="47"/>
                  <a:pt x="28" y="47"/>
                </a:cubicBezTo>
                <a:cubicBezTo>
                  <a:pt x="25" y="47"/>
                  <a:pt x="22" y="49"/>
                  <a:pt x="22" y="53"/>
                </a:cubicBezTo>
                <a:close/>
                <a:moveTo>
                  <a:pt x="71" y="53"/>
                </a:moveTo>
                <a:cubicBezTo>
                  <a:pt x="71" y="49"/>
                  <a:pt x="68" y="47"/>
                  <a:pt x="65" y="47"/>
                </a:cubicBezTo>
                <a:cubicBezTo>
                  <a:pt x="61" y="47"/>
                  <a:pt x="59" y="49"/>
                  <a:pt x="59" y="53"/>
                </a:cubicBezTo>
                <a:cubicBezTo>
                  <a:pt x="59" y="56"/>
                  <a:pt x="61" y="59"/>
                  <a:pt x="65" y="59"/>
                </a:cubicBezTo>
                <a:cubicBezTo>
                  <a:pt x="68" y="59"/>
                  <a:pt x="71" y="56"/>
                  <a:pt x="71" y="53"/>
                </a:cubicBezTo>
                <a:close/>
                <a:moveTo>
                  <a:pt x="69" y="118"/>
                </a:moveTo>
                <a:cubicBezTo>
                  <a:pt x="69" y="116"/>
                  <a:pt x="67" y="115"/>
                  <a:pt x="65" y="115"/>
                </a:cubicBezTo>
                <a:cubicBezTo>
                  <a:pt x="28" y="115"/>
                  <a:pt x="28" y="115"/>
                  <a:pt x="28" y="115"/>
                </a:cubicBezTo>
                <a:cubicBezTo>
                  <a:pt x="26" y="115"/>
                  <a:pt x="25" y="116"/>
                  <a:pt x="25" y="118"/>
                </a:cubicBezTo>
                <a:cubicBezTo>
                  <a:pt x="25" y="120"/>
                  <a:pt x="26" y="122"/>
                  <a:pt x="28" y="122"/>
                </a:cubicBezTo>
                <a:cubicBezTo>
                  <a:pt x="65" y="122"/>
                  <a:pt x="65" y="122"/>
                  <a:pt x="65" y="122"/>
                </a:cubicBezTo>
                <a:cubicBezTo>
                  <a:pt x="67" y="122"/>
                  <a:pt x="69" y="120"/>
                  <a:pt x="69" y="118"/>
                </a:cubicBezTo>
                <a:close/>
                <a:moveTo>
                  <a:pt x="64" y="132"/>
                </a:moveTo>
                <a:cubicBezTo>
                  <a:pt x="64" y="130"/>
                  <a:pt x="62" y="128"/>
                  <a:pt x="60" y="128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31" y="128"/>
                  <a:pt x="29" y="130"/>
                  <a:pt x="29" y="132"/>
                </a:cubicBezTo>
                <a:cubicBezTo>
                  <a:pt x="29" y="134"/>
                  <a:pt x="31" y="135"/>
                  <a:pt x="33" y="135"/>
                </a:cubicBezTo>
                <a:cubicBezTo>
                  <a:pt x="60" y="135"/>
                  <a:pt x="60" y="135"/>
                  <a:pt x="60" y="135"/>
                </a:cubicBezTo>
                <a:cubicBezTo>
                  <a:pt x="62" y="135"/>
                  <a:pt x="64" y="134"/>
                  <a:pt x="64" y="13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xmlns="" id="{260B837B-E997-46A0-8CF4-3AC21514AC85}"/>
              </a:ext>
            </a:extLst>
          </p:cNvPr>
          <p:cNvSpPr>
            <a:spLocks noEditPoints="1"/>
          </p:cNvSpPr>
          <p:nvPr/>
        </p:nvSpPr>
        <p:spPr bwMode="auto">
          <a:xfrm>
            <a:off x="10915650" y="2487613"/>
            <a:ext cx="501650" cy="388938"/>
          </a:xfrm>
          <a:custGeom>
            <a:avLst/>
            <a:gdLst>
              <a:gd name="T0" fmla="*/ 94 w 132"/>
              <a:gd name="T1" fmla="*/ 47 h 102"/>
              <a:gd name="T2" fmla="*/ 116 w 132"/>
              <a:gd name="T3" fmla="*/ 28 h 102"/>
              <a:gd name="T4" fmla="*/ 116 w 132"/>
              <a:gd name="T5" fmla="*/ 102 h 102"/>
              <a:gd name="T6" fmla="*/ 94 w 132"/>
              <a:gd name="T7" fmla="*/ 102 h 102"/>
              <a:gd name="T8" fmla="*/ 94 w 132"/>
              <a:gd name="T9" fmla="*/ 47 h 102"/>
              <a:gd name="T10" fmla="*/ 66 w 132"/>
              <a:gd name="T11" fmla="*/ 102 h 102"/>
              <a:gd name="T12" fmla="*/ 88 w 132"/>
              <a:gd name="T13" fmla="*/ 102 h 102"/>
              <a:gd name="T14" fmla="*/ 88 w 132"/>
              <a:gd name="T15" fmla="*/ 52 h 102"/>
              <a:gd name="T16" fmla="*/ 66 w 132"/>
              <a:gd name="T17" fmla="*/ 71 h 102"/>
              <a:gd name="T18" fmla="*/ 66 w 132"/>
              <a:gd name="T19" fmla="*/ 102 h 102"/>
              <a:gd name="T20" fmla="*/ 38 w 132"/>
              <a:gd name="T21" fmla="*/ 102 h 102"/>
              <a:gd name="T22" fmla="*/ 60 w 132"/>
              <a:gd name="T23" fmla="*/ 102 h 102"/>
              <a:gd name="T24" fmla="*/ 60 w 132"/>
              <a:gd name="T25" fmla="*/ 72 h 102"/>
              <a:gd name="T26" fmla="*/ 38 w 132"/>
              <a:gd name="T27" fmla="*/ 48 h 102"/>
              <a:gd name="T28" fmla="*/ 38 w 132"/>
              <a:gd name="T29" fmla="*/ 102 h 102"/>
              <a:gd name="T30" fmla="*/ 10 w 132"/>
              <a:gd name="T31" fmla="*/ 102 h 102"/>
              <a:gd name="T32" fmla="*/ 32 w 132"/>
              <a:gd name="T33" fmla="*/ 102 h 102"/>
              <a:gd name="T34" fmla="*/ 32 w 132"/>
              <a:gd name="T35" fmla="*/ 45 h 102"/>
              <a:gd name="T36" fmla="*/ 10 w 132"/>
              <a:gd name="T37" fmla="*/ 63 h 102"/>
              <a:gd name="T38" fmla="*/ 10 w 132"/>
              <a:gd name="T39" fmla="*/ 102 h 102"/>
              <a:gd name="T40" fmla="*/ 130 w 132"/>
              <a:gd name="T41" fmla="*/ 0 h 102"/>
              <a:gd name="T42" fmla="*/ 108 w 132"/>
              <a:gd name="T43" fmla="*/ 0 h 102"/>
              <a:gd name="T44" fmla="*/ 107 w 132"/>
              <a:gd name="T45" fmla="*/ 3 h 102"/>
              <a:gd name="T46" fmla="*/ 113 w 132"/>
              <a:gd name="T47" fmla="*/ 11 h 102"/>
              <a:gd name="T48" fmla="*/ 63 w 132"/>
              <a:gd name="T49" fmla="*/ 54 h 102"/>
              <a:gd name="T50" fmla="*/ 37 w 132"/>
              <a:gd name="T51" fmla="*/ 26 h 102"/>
              <a:gd name="T52" fmla="*/ 32 w 132"/>
              <a:gd name="T53" fmla="*/ 26 h 102"/>
              <a:gd name="T54" fmla="*/ 2 w 132"/>
              <a:gd name="T55" fmla="*/ 49 h 102"/>
              <a:gd name="T56" fmla="*/ 2 w 132"/>
              <a:gd name="T57" fmla="*/ 55 h 102"/>
              <a:gd name="T58" fmla="*/ 8 w 132"/>
              <a:gd name="T59" fmla="*/ 56 h 102"/>
              <a:gd name="T60" fmla="*/ 34 w 132"/>
              <a:gd name="T61" fmla="*/ 35 h 102"/>
              <a:gd name="T62" fmla="*/ 60 w 132"/>
              <a:gd name="T63" fmla="*/ 63 h 102"/>
              <a:gd name="T64" fmla="*/ 63 w 132"/>
              <a:gd name="T65" fmla="*/ 64 h 102"/>
              <a:gd name="T66" fmla="*/ 66 w 132"/>
              <a:gd name="T67" fmla="*/ 63 h 102"/>
              <a:gd name="T68" fmla="*/ 119 w 132"/>
              <a:gd name="T69" fmla="*/ 17 h 102"/>
              <a:gd name="T70" fmla="*/ 125 w 132"/>
              <a:gd name="T71" fmla="*/ 25 h 102"/>
              <a:gd name="T72" fmla="*/ 129 w 132"/>
              <a:gd name="T73" fmla="*/ 24 h 102"/>
              <a:gd name="T74" fmla="*/ 132 w 132"/>
              <a:gd name="T75" fmla="*/ 2 h 102"/>
              <a:gd name="T76" fmla="*/ 130 w 132"/>
              <a:gd name="T77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2" h="102">
                <a:moveTo>
                  <a:pt x="94" y="47"/>
                </a:moveTo>
                <a:cubicBezTo>
                  <a:pt x="116" y="28"/>
                  <a:pt x="116" y="28"/>
                  <a:pt x="116" y="28"/>
                </a:cubicBezTo>
                <a:cubicBezTo>
                  <a:pt x="116" y="102"/>
                  <a:pt x="116" y="102"/>
                  <a:pt x="116" y="102"/>
                </a:cubicBezTo>
                <a:cubicBezTo>
                  <a:pt x="94" y="102"/>
                  <a:pt x="94" y="102"/>
                  <a:pt x="94" y="102"/>
                </a:cubicBezTo>
                <a:lnTo>
                  <a:pt x="94" y="47"/>
                </a:lnTo>
                <a:close/>
                <a:moveTo>
                  <a:pt x="66" y="102"/>
                </a:moveTo>
                <a:cubicBezTo>
                  <a:pt x="88" y="102"/>
                  <a:pt x="88" y="102"/>
                  <a:pt x="88" y="102"/>
                </a:cubicBezTo>
                <a:cubicBezTo>
                  <a:pt x="88" y="52"/>
                  <a:pt x="88" y="52"/>
                  <a:pt x="88" y="52"/>
                </a:cubicBezTo>
                <a:cubicBezTo>
                  <a:pt x="66" y="71"/>
                  <a:pt x="66" y="71"/>
                  <a:pt x="66" y="71"/>
                </a:cubicBezTo>
                <a:lnTo>
                  <a:pt x="66" y="102"/>
                </a:lnTo>
                <a:close/>
                <a:moveTo>
                  <a:pt x="38" y="102"/>
                </a:moveTo>
                <a:cubicBezTo>
                  <a:pt x="60" y="102"/>
                  <a:pt x="60" y="102"/>
                  <a:pt x="60" y="102"/>
                </a:cubicBezTo>
                <a:cubicBezTo>
                  <a:pt x="60" y="72"/>
                  <a:pt x="60" y="72"/>
                  <a:pt x="60" y="72"/>
                </a:cubicBezTo>
                <a:cubicBezTo>
                  <a:pt x="38" y="48"/>
                  <a:pt x="38" y="48"/>
                  <a:pt x="38" y="48"/>
                </a:cubicBezTo>
                <a:lnTo>
                  <a:pt x="38" y="102"/>
                </a:lnTo>
                <a:close/>
                <a:moveTo>
                  <a:pt x="10" y="102"/>
                </a:moveTo>
                <a:cubicBezTo>
                  <a:pt x="32" y="102"/>
                  <a:pt x="32" y="102"/>
                  <a:pt x="32" y="102"/>
                </a:cubicBezTo>
                <a:cubicBezTo>
                  <a:pt x="32" y="45"/>
                  <a:pt x="32" y="45"/>
                  <a:pt x="32" y="45"/>
                </a:cubicBezTo>
                <a:cubicBezTo>
                  <a:pt x="10" y="63"/>
                  <a:pt x="10" y="63"/>
                  <a:pt x="10" y="63"/>
                </a:cubicBezTo>
                <a:lnTo>
                  <a:pt x="10" y="102"/>
                </a:lnTo>
                <a:close/>
                <a:moveTo>
                  <a:pt x="130" y="0"/>
                </a:moveTo>
                <a:cubicBezTo>
                  <a:pt x="108" y="0"/>
                  <a:pt x="108" y="0"/>
                  <a:pt x="108" y="0"/>
                </a:cubicBezTo>
                <a:cubicBezTo>
                  <a:pt x="106" y="0"/>
                  <a:pt x="105" y="2"/>
                  <a:pt x="107" y="3"/>
                </a:cubicBezTo>
                <a:cubicBezTo>
                  <a:pt x="113" y="11"/>
                  <a:pt x="113" y="11"/>
                  <a:pt x="113" y="11"/>
                </a:cubicBezTo>
                <a:cubicBezTo>
                  <a:pt x="63" y="54"/>
                  <a:pt x="63" y="54"/>
                  <a:pt x="63" y="54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5"/>
                  <a:pt x="33" y="25"/>
                  <a:pt x="32" y="26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51"/>
                  <a:pt x="0" y="54"/>
                  <a:pt x="2" y="55"/>
                </a:cubicBezTo>
                <a:cubicBezTo>
                  <a:pt x="3" y="57"/>
                  <a:pt x="6" y="57"/>
                  <a:pt x="8" y="56"/>
                </a:cubicBezTo>
                <a:cubicBezTo>
                  <a:pt x="34" y="35"/>
                  <a:pt x="34" y="35"/>
                  <a:pt x="34" y="35"/>
                </a:cubicBezTo>
                <a:cubicBezTo>
                  <a:pt x="60" y="63"/>
                  <a:pt x="60" y="63"/>
                  <a:pt x="60" y="63"/>
                </a:cubicBezTo>
                <a:cubicBezTo>
                  <a:pt x="61" y="63"/>
                  <a:pt x="62" y="64"/>
                  <a:pt x="63" y="64"/>
                </a:cubicBezTo>
                <a:cubicBezTo>
                  <a:pt x="64" y="64"/>
                  <a:pt x="65" y="64"/>
                  <a:pt x="66" y="63"/>
                </a:cubicBezTo>
                <a:cubicBezTo>
                  <a:pt x="119" y="17"/>
                  <a:pt x="119" y="17"/>
                  <a:pt x="119" y="17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27" y="26"/>
                  <a:pt x="129" y="25"/>
                  <a:pt x="129" y="24"/>
                </a:cubicBezTo>
                <a:cubicBezTo>
                  <a:pt x="132" y="2"/>
                  <a:pt x="132" y="2"/>
                  <a:pt x="132" y="2"/>
                </a:cubicBezTo>
                <a:cubicBezTo>
                  <a:pt x="132" y="1"/>
                  <a:pt x="131" y="0"/>
                  <a:pt x="13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C64E1EC-7C33-4840-AC18-209248F41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2439" y="3767138"/>
            <a:ext cx="7053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x-none" b="1" dirty="0" smtClean="0">
                <a:solidFill>
                  <a:schemeClr val="bg2"/>
                </a:solidFill>
                <a:latin typeface="Open Sans Extrabold" panose="020B0906030804020204" pitchFamily="34" charset="0"/>
              </a:rPr>
              <a:t>RR.SS</a:t>
            </a: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DFA50EB-75DB-4E71-A1A3-A32021BAB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249" y="3288567"/>
            <a:ext cx="18546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x-none" sz="1600" b="1" dirty="0" smtClean="0">
                <a:solidFill>
                  <a:schemeClr val="bg2"/>
                </a:solidFill>
                <a:latin typeface="Open Sans Extrabold" panose="020B0906030804020204" pitchFamily="34" charset="0"/>
              </a:rPr>
              <a:t>INNOVACION EN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x-none" sz="1600" b="1" dirty="0" smtClean="0">
                <a:solidFill>
                  <a:schemeClr val="bg2"/>
                </a:solidFill>
                <a:latin typeface="Open Sans Extrabold" panose="020B0906030804020204" pitchFamily="34" charset="0"/>
              </a:rPr>
              <a:t>PROGRAMAS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x-none" sz="1600" b="1" dirty="0" smtClean="0">
                <a:solidFill>
                  <a:schemeClr val="bg2"/>
                </a:solidFill>
                <a:latin typeface="Open Sans Extrabold" panose="020B0906030804020204" pitchFamily="34" charset="0"/>
              </a:rPr>
              <a:t>INSTITUCIONALES</a:t>
            </a:r>
            <a:endParaRPr kumimoji="0" lang="x-none" altLang="x-none" sz="16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A805502-CF7B-4BB0-9815-3F5793ED9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712" y="3767138"/>
            <a:ext cx="20518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x-none" b="1" dirty="0" smtClean="0">
                <a:solidFill>
                  <a:schemeClr val="bg2"/>
                </a:solidFill>
                <a:latin typeface="Open Sans Extrabold" panose="020B0906030804020204" pitchFamily="34" charset="0"/>
              </a:rPr>
              <a:t>RECREO SEGURO</a:t>
            </a: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FF9F27ED-CC3C-4F42-9984-37FE4A0D5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028" y="3462359"/>
            <a:ext cx="14963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x-none" b="1" smtClean="0">
                <a:solidFill>
                  <a:schemeClr val="bg2"/>
                </a:solidFill>
                <a:latin typeface="Open Sans Extrabold" panose="020B0906030804020204" pitchFamily="34" charset="0"/>
              </a:rPr>
              <a:t>AGENTES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x-none" b="1" dirty="0" smtClean="0">
                <a:solidFill>
                  <a:schemeClr val="bg2"/>
                </a:solidFill>
                <a:latin typeface="Open Sans Extrabold" panose="020B0906030804020204" pitchFamily="34" charset="0"/>
              </a:rPr>
              <a:t>EDUCATIVOS</a:t>
            </a: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A5749E8-59A0-4D49-AE3B-6AC7C63ED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869" y="3767138"/>
            <a:ext cx="19107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x-none" b="1" dirty="0" smtClean="0">
                <a:solidFill>
                  <a:schemeClr val="bg2"/>
                </a:solidFill>
                <a:latin typeface="Open Sans Extrabold" panose="020B0906030804020204" pitchFamily="34" charset="0"/>
              </a:rPr>
              <a:t>EXTRAESCOLAR</a:t>
            </a: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96E8848C-EFA5-41A3-A7A4-E2279970D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7" y="3752850"/>
            <a:ext cx="163826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x-none" sz="1200" b="1" dirty="0" smtClean="0">
                <a:solidFill>
                  <a:schemeClr val="bg2"/>
                </a:solidFill>
                <a:latin typeface="Open Sans Extrabold" panose="020B0906030804020204" pitchFamily="34" charset="0"/>
              </a:rPr>
              <a:t>INFRAESCTRUCTURA</a:t>
            </a:r>
            <a:endParaRPr kumimoji="0" lang="x-none" altLang="x-none" sz="12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51" name="Text Placeholder 33">
            <a:extLst>
              <a:ext uri="{FF2B5EF4-FFF2-40B4-BE49-F238E27FC236}">
                <a16:creationId xmlns:a16="http://schemas.microsoft.com/office/drawing/2014/main" xmlns="" id="{8CFDBBED-1B9D-4AD2-B615-F233268D2B8F}"/>
              </a:ext>
            </a:extLst>
          </p:cNvPr>
          <p:cNvSpPr txBox="1">
            <a:spLocks/>
          </p:cNvSpPr>
          <p:nvPr/>
        </p:nvSpPr>
        <p:spPr>
          <a:xfrm>
            <a:off x="355774" y="4129078"/>
            <a:ext cx="1482565" cy="2319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2"/>
                </a:solidFill>
              </a:rPr>
              <a:t>PINTADO DE SALAS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SOMBRA DE PATIO BASICA</a:t>
            </a:r>
            <a:endParaRPr lang="en-US" sz="1000" dirty="0" smtClean="0">
              <a:solidFill>
                <a:schemeClr val="bg2"/>
              </a:solidFill>
            </a:endParaRPr>
          </a:p>
          <a:p>
            <a:r>
              <a:rPr lang="en-US" sz="1000" dirty="0" smtClean="0">
                <a:solidFill>
                  <a:schemeClr val="bg2"/>
                </a:solidFill>
              </a:rPr>
              <a:t>ARREGLOS DE BAÑOS Y </a:t>
            </a:r>
            <a:r>
              <a:rPr lang="en-US" sz="1000" dirty="0" smtClean="0">
                <a:solidFill>
                  <a:schemeClr val="bg2"/>
                </a:solidFill>
              </a:rPr>
              <a:t>CAMARINES.</a:t>
            </a:r>
            <a:r>
              <a:rPr lang="en-US" sz="1000" dirty="0" smtClean="0">
                <a:solidFill>
                  <a:schemeClr val="bg2"/>
                </a:solidFill>
              </a:rPr>
              <a:t>CONSTRUCCION DE DOS NUEVAS SALAS DE MULTIPROP</a:t>
            </a:r>
            <a:r>
              <a:rPr lang="es-ES_tradnl" sz="1000" dirty="0" smtClean="0">
                <a:solidFill>
                  <a:schemeClr val="bg2"/>
                </a:solidFill>
              </a:rPr>
              <a:t>ÓSITO</a:t>
            </a:r>
            <a:endParaRPr lang="en-US" sz="1000" dirty="0" smtClean="0">
              <a:solidFill>
                <a:schemeClr val="bg2"/>
              </a:solidFill>
            </a:endParaRPr>
          </a:p>
        </p:txBody>
      </p:sp>
      <p:sp>
        <p:nvSpPr>
          <p:cNvPr id="52" name="Text Placeholder 33">
            <a:extLst>
              <a:ext uri="{FF2B5EF4-FFF2-40B4-BE49-F238E27FC236}">
                <a16:creationId xmlns:a16="http://schemas.microsoft.com/office/drawing/2014/main" xmlns="" id="{9F6BEDB7-E9C4-4F8F-9C7E-F8A8A5630591}"/>
              </a:ext>
            </a:extLst>
          </p:cNvPr>
          <p:cNvSpPr txBox="1">
            <a:spLocks/>
          </p:cNvSpPr>
          <p:nvPr/>
        </p:nvSpPr>
        <p:spPr>
          <a:xfrm>
            <a:off x="2321734" y="4129078"/>
            <a:ext cx="1482565" cy="16732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2"/>
                </a:solidFill>
              </a:rPr>
              <a:t>CONTRATACION DE ENCARGADO DE EXTRAESCOLAR.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MAYOR </a:t>
            </a:r>
            <a:r>
              <a:rPr lang="en-US" sz="1000" dirty="0" smtClean="0">
                <a:solidFill>
                  <a:schemeClr val="bg2"/>
                </a:solidFill>
              </a:rPr>
              <a:t>CANTIDAD DE ACADEMIAS: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DEPORTES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CULTURALES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TECNOLOGIA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CIENCIAS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ENTRETENCI</a:t>
            </a:r>
            <a:r>
              <a:rPr lang="es-ES_tradnl" sz="1000" dirty="0" smtClean="0">
                <a:solidFill>
                  <a:schemeClr val="bg2"/>
                </a:solidFill>
              </a:rPr>
              <a:t>ÓN.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55" name="Text Placeholder 33">
            <a:extLst>
              <a:ext uri="{FF2B5EF4-FFF2-40B4-BE49-F238E27FC236}">
                <a16:creationId xmlns:a16="http://schemas.microsoft.com/office/drawing/2014/main" xmlns="" id="{67D4F6DA-17F1-4545-AD33-0B6BB7C068F3}"/>
              </a:ext>
            </a:extLst>
          </p:cNvPr>
          <p:cNvSpPr txBox="1">
            <a:spLocks/>
          </p:cNvSpPr>
          <p:nvPr/>
        </p:nvSpPr>
        <p:spPr>
          <a:xfrm>
            <a:off x="4341034" y="4129078"/>
            <a:ext cx="1482565" cy="16732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2"/>
                </a:solidFill>
              </a:rPr>
              <a:t>2022: PRIMER CICLO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2023: RECESO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2024: REACTIVACION DE PROGRAMA.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56" name="Text Placeholder 33">
            <a:extLst>
              <a:ext uri="{FF2B5EF4-FFF2-40B4-BE49-F238E27FC236}">
                <a16:creationId xmlns:a16="http://schemas.microsoft.com/office/drawing/2014/main" xmlns="" id="{7F0F4144-7560-4CFE-9A40-135F8CA500F0}"/>
              </a:ext>
            </a:extLst>
          </p:cNvPr>
          <p:cNvSpPr txBox="1">
            <a:spLocks/>
          </p:cNvSpPr>
          <p:nvPr/>
        </p:nvSpPr>
        <p:spPr>
          <a:xfrm>
            <a:off x="6367954" y="4129078"/>
            <a:ext cx="1467233" cy="327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2"/>
                </a:solidFill>
              </a:rPr>
              <a:t>RECREO ENTRETENIDOS.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PROYECTOS INTERNOS.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57" name="Text Placeholder 33">
            <a:extLst>
              <a:ext uri="{FF2B5EF4-FFF2-40B4-BE49-F238E27FC236}">
                <a16:creationId xmlns:a16="http://schemas.microsoft.com/office/drawing/2014/main" xmlns="" id="{126B4FE5-39F1-414C-8A52-E0E781C87029}"/>
              </a:ext>
            </a:extLst>
          </p:cNvPr>
          <p:cNvSpPr txBox="1">
            <a:spLocks/>
          </p:cNvSpPr>
          <p:nvPr/>
        </p:nvSpPr>
        <p:spPr>
          <a:xfrm>
            <a:off x="8394874" y="4129078"/>
            <a:ext cx="1482565" cy="16732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</a:rPr>
              <a:t>CO.DE.CU</a:t>
            </a:r>
          </a:p>
          <a:p>
            <a:r>
              <a:rPr lang="en-US" sz="1000" dirty="0" smtClean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</a:rPr>
              <a:t>P.P.R.E.</a:t>
            </a:r>
          </a:p>
          <a:p>
            <a:r>
              <a:rPr lang="en-US" sz="1000" dirty="0" smtClean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</a:rPr>
              <a:t>P.P.A.C</a:t>
            </a:r>
          </a:p>
          <a:p>
            <a:r>
              <a:rPr lang="en-US" sz="1000" dirty="0" smtClean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</a:rPr>
              <a:t>TA.FO.SER</a:t>
            </a:r>
          </a:p>
          <a:p>
            <a:r>
              <a:rPr lang="en-US" sz="1000" dirty="0" smtClean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</a:rPr>
              <a:t>C.G.P.A.</a:t>
            </a:r>
          </a:p>
          <a:p>
            <a:r>
              <a:rPr lang="en-US" sz="1000" dirty="0" smtClean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</a:rPr>
              <a:t>CONSEJO DISCIPLINA 1º MES</a:t>
            </a:r>
          </a:p>
          <a:p>
            <a:r>
              <a:rPr lang="en-US" sz="1000" dirty="0" smtClean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</a:rPr>
              <a:t>ASAMBLEAS DE BIENVENIDAS</a:t>
            </a:r>
            <a:endParaRPr lang="en-US" sz="1000" dirty="0">
              <a:ln>
                <a:solidFill>
                  <a:sysClr val="windowText" lastClr="000000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xmlns="" id="{4B1B03F5-A4E2-407F-BD27-A1B324B19A3A}"/>
              </a:ext>
            </a:extLst>
          </p:cNvPr>
          <p:cNvSpPr txBox="1">
            <a:spLocks/>
          </p:cNvSpPr>
          <p:nvPr/>
        </p:nvSpPr>
        <p:spPr>
          <a:xfrm>
            <a:off x="10437034" y="4129078"/>
            <a:ext cx="1482565" cy="16732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2"/>
                </a:solidFill>
              </a:rPr>
              <a:t>PROMOCION Y ACTUALIZACION DE INFORMACION A TRAVES DE LAS RR. SS.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FACEBOOK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INSTAGRAM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PAGINA </a:t>
            </a:r>
            <a:r>
              <a:rPr lang="en-US" sz="1000" dirty="0" smtClean="0">
                <a:solidFill>
                  <a:schemeClr val="bg2"/>
                </a:solidFill>
              </a:rPr>
              <a:t>WEB</a:t>
            </a:r>
          </a:p>
          <a:p>
            <a:r>
              <a:rPr lang="en-US" sz="1000" dirty="0" smtClean="0">
                <a:solidFill>
                  <a:schemeClr val="bg2"/>
                </a:solidFill>
              </a:rPr>
              <a:t>WEBCLASS ( (CERTIFICADOS DE ALUMNO REGULAR)</a:t>
            </a:r>
            <a:endParaRPr lang="en-US" sz="1000" dirty="0">
              <a:solidFill>
                <a:schemeClr val="bg2"/>
              </a:solidFill>
            </a:endParaRP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9" y="338516"/>
            <a:ext cx="821961" cy="109420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670214" y="471984"/>
            <a:ext cx="5392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u="sng" dirty="0" smtClean="0"/>
              <a:t>PROYECCI</a:t>
            </a:r>
            <a:r>
              <a:rPr lang="es-ES_tradnl" sz="4400" b="1" u="sng" dirty="0" err="1" smtClean="0"/>
              <a:t>Ó</a:t>
            </a:r>
            <a:r>
              <a:rPr lang="es-ES" sz="4400" b="1" u="sng" dirty="0" smtClean="0"/>
              <a:t>N </a:t>
            </a:r>
            <a:r>
              <a:rPr lang="es-ES" sz="4400" b="1" u="sng" dirty="0" smtClean="0"/>
              <a:t>2024</a:t>
            </a:r>
            <a:endParaRPr lang="es-ES" sz="4400" b="1" u="sng" dirty="0"/>
          </a:p>
        </p:txBody>
      </p:sp>
    </p:spTree>
    <p:extLst>
      <p:ext uri="{BB962C8B-B14F-4D97-AF65-F5344CB8AC3E}">
        <p14:creationId xmlns:p14="http://schemas.microsoft.com/office/powerpoint/2010/main" val="156089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7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7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7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2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1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67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0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67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3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67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5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5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19" grpId="0" animBg="1"/>
          <p:bldP spid="23" grpId="0" animBg="1"/>
          <p:bldP spid="27" grpId="0" animBg="1"/>
          <p:bldP spid="31" grpId="0" animBg="1"/>
          <p:bldP spid="36" grpId="0" animBg="1"/>
          <p:bldP spid="37" grpId="0"/>
          <p:bldP spid="38" grpId="0"/>
          <p:bldP spid="39" grpId="0"/>
          <p:bldP spid="40" grpId="0"/>
          <p:bldP spid="41" grpId="0"/>
          <p:bldP spid="42" grpId="0"/>
          <p:bldP spid="51" grpId="0"/>
          <p:bldP spid="52" grpId="0"/>
          <p:bldP spid="55" grpId="0"/>
          <p:bldP spid="56" grpId="0"/>
          <p:bldP spid="57" grpId="0"/>
          <p:bldP spid="5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19" grpId="0" animBg="1"/>
          <p:bldP spid="23" grpId="0" animBg="1"/>
          <p:bldP spid="27" grpId="0" animBg="1"/>
          <p:bldP spid="31" grpId="0" animBg="1"/>
          <p:bldP spid="36" grpId="0" animBg="1"/>
          <p:bldP spid="37" grpId="0"/>
          <p:bldP spid="38" grpId="0"/>
          <p:bldP spid="39" grpId="0"/>
          <p:bldP spid="40" grpId="0"/>
          <p:bldP spid="41" grpId="0"/>
          <p:bldP spid="42" grpId="0"/>
          <p:bldP spid="51" grpId="0"/>
          <p:bldP spid="52" grpId="0"/>
          <p:bldP spid="55" grpId="0"/>
          <p:bldP spid="56" grpId="0"/>
          <p:bldP spid="57" grpId="0"/>
          <p:bldP spid="5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57082" y="1667435"/>
            <a:ext cx="92515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/>
              <a:t>RESULTADOS SIMCE 2023</a:t>
            </a:r>
          </a:p>
          <a:p>
            <a:pPr algn="ctr"/>
            <a:r>
              <a:rPr lang="es-ES" sz="7200" b="1" dirty="0" smtClean="0"/>
              <a:t>4º B</a:t>
            </a:r>
            <a:r>
              <a:rPr lang="es-ES_tradnl" sz="7200" b="1" dirty="0" smtClean="0"/>
              <a:t>Á</a:t>
            </a:r>
            <a:r>
              <a:rPr lang="es-ES" sz="7200" b="1" dirty="0" smtClean="0"/>
              <a:t>SICOS</a:t>
            </a:r>
            <a:endParaRPr lang="es-ES" sz="7200" b="1" dirty="0"/>
          </a:p>
        </p:txBody>
      </p:sp>
    </p:spTree>
    <p:extLst>
      <p:ext uri="{BB962C8B-B14F-4D97-AF65-F5344CB8AC3E}">
        <p14:creationId xmlns:p14="http://schemas.microsoft.com/office/powerpoint/2010/main" val="132083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xmlns="" id="{A9C79C10-A410-4302-A7F6-056A8DBD74BF}"/>
              </a:ext>
            </a:extLst>
          </p:cNvPr>
          <p:cNvSpPr>
            <a:spLocks/>
          </p:cNvSpPr>
          <p:nvPr/>
        </p:nvSpPr>
        <p:spPr bwMode="auto">
          <a:xfrm>
            <a:off x="0" y="1620448"/>
            <a:ext cx="12123333" cy="5020534"/>
          </a:xfrm>
          <a:custGeom>
            <a:avLst/>
            <a:gdLst>
              <a:gd name="T0" fmla="*/ 340 w 533"/>
              <a:gd name="T1" fmla="*/ 71 h 1048"/>
              <a:gd name="T2" fmla="*/ 266 w 533"/>
              <a:gd name="T3" fmla="*/ 92 h 1048"/>
              <a:gd name="T4" fmla="*/ 193 w 533"/>
              <a:gd name="T5" fmla="*/ 71 h 1048"/>
              <a:gd name="T6" fmla="*/ 193 w 533"/>
              <a:gd name="T7" fmla="*/ 71 h 1048"/>
              <a:gd name="T8" fmla="*/ 0 w 533"/>
              <a:gd name="T9" fmla="*/ 0 h 1048"/>
              <a:gd name="T10" fmla="*/ 0 w 533"/>
              <a:gd name="T11" fmla="*/ 1048 h 1048"/>
              <a:gd name="T12" fmla="*/ 533 w 533"/>
              <a:gd name="T13" fmla="*/ 1048 h 1048"/>
              <a:gd name="T14" fmla="*/ 533 w 533"/>
              <a:gd name="T15" fmla="*/ 0 h 1048"/>
              <a:gd name="T16" fmla="*/ 340 w 533"/>
              <a:gd name="T17" fmla="*/ 71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3" h="1048">
                <a:moveTo>
                  <a:pt x="340" y="71"/>
                </a:moveTo>
                <a:cubicBezTo>
                  <a:pt x="318" y="85"/>
                  <a:pt x="293" y="92"/>
                  <a:pt x="266" y="92"/>
                </a:cubicBezTo>
                <a:cubicBezTo>
                  <a:pt x="239" y="92"/>
                  <a:pt x="214" y="85"/>
                  <a:pt x="193" y="71"/>
                </a:cubicBezTo>
                <a:cubicBezTo>
                  <a:pt x="193" y="71"/>
                  <a:pt x="193" y="71"/>
                  <a:pt x="193" y="71"/>
                </a:cubicBezTo>
                <a:cubicBezTo>
                  <a:pt x="115" y="24"/>
                  <a:pt x="57" y="0"/>
                  <a:pt x="0" y="0"/>
                </a:cubicBezTo>
                <a:cubicBezTo>
                  <a:pt x="0" y="1048"/>
                  <a:pt x="0" y="1048"/>
                  <a:pt x="0" y="1048"/>
                </a:cubicBezTo>
                <a:cubicBezTo>
                  <a:pt x="533" y="1048"/>
                  <a:pt x="533" y="1048"/>
                  <a:pt x="533" y="1048"/>
                </a:cubicBezTo>
                <a:cubicBezTo>
                  <a:pt x="533" y="0"/>
                  <a:pt x="533" y="0"/>
                  <a:pt x="533" y="0"/>
                </a:cubicBezTo>
                <a:cubicBezTo>
                  <a:pt x="475" y="0"/>
                  <a:pt x="418" y="24"/>
                  <a:pt x="340" y="7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52400" dist="762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A310A020-6D34-4C5E-A8A9-471325CA2E1C}"/>
              </a:ext>
            </a:extLst>
          </p:cNvPr>
          <p:cNvSpPr>
            <a:spLocks noEditPoints="1"/>
          </p:cNvSpPr>
          <p:nvPr/>
        </p:nvSpPr>
        <p:spPr bwMode="auto">
          <a:xfrm>
            <a:off x="2736849" y="2463800"/>
            <a:ext cx="487363" cy="481013"/>
          </a:xfrm>
          <a:custGeom>
            <a:avLst/>
            <a:gdLst>
              <a:gd name="T0" fmla="*/ 50 w 128"/>
              <a:gd name="T1" fmla="*/ 26 h 126"/>
              <a:gd name="T2" fmla="*/ 64 w 128"/>
              <a:gd name="T3" fmla="*/ 12 h 126"/>
              <a:gd name="T4" fmla="*/ 78 w 128"/>
              <a:gd name="T5" fmla="*/ 26 h 126"/>
              <a:gd name="T6" fmla="*/ 64 w 128"/>
              <a:gd name="T7" fmla="*/ 40 h 126"/>
              <a:gd name="T8" fmla="*/ 50 w 128"/>
              <a:gd name="T9" fmla="*/ 26 h 126"/>
              <a:gd name="T10" fmla="*/ 83 w 128"/>
              <a:gd name="T11" fmla="*/ 46 h 126"/>
              <a:gd name="T12" fmla="*/ 46 w 128"/>
              <a:gd name="T13" fmla="*/ 46 h 126"/>
              <a:gd name="T14" fmla="*/ 41 w 128"/>
              <a:gd name="T15" fmla="*/ 51 h 126"/>
              <a:gd name="T16" fmla="*/ 41 w 128"/>
              <a:gd name="T17" fmla="*/ 83 h 126"/>
              <a:gd name="T18" fmla="*/ 46 w 128"/>
              <a:gd name="T19" fmla="*/ 88 h 126"/>
              <a:gd name="T20" fmla="*/ 50 w 128"/>
              <a:gd name="T21" fmla="*/ 88 h 126"/>
              <a:gd name="T22" fmla="*/ 50 w 128"/>
              <a:gd name="T23" fmla="*/ 121 h 126"/>
              <a:gd name="T24" fmla="*/ 55 w 128"/>
              <a:gd name="T25" fmla="*/ 126 h 126"/>
              <a:gd name="T26" fmla="*/ 74 w 128"/>
              <a:gd name="T27" fmla="*/ 126 h 126"/>
              <a:gd name="T28" fmla="*/ 78 w 128"/>
              <a:gd name="T29" fmla="*/ 121 h 126"/>
              <a:gd name="T30" fmla="*/ 78 w 128"/>
              <a:gd name="T31" fmla="*/ 88 h 126"/>
              <a:gd name="T32" fmla="*/ 83 w 128"/>
              <a:gd name="T33" fmla="*/ 88 h 126"/>
              <a:gd name="T34" fmla="*/ 88 w 128"/>
              <a:gd name="T35" fmla="*/ 83 h 126"/>
              <a:gd name="T36" fmla="*/ 88 w 128"/>
              <a:gd name="T37" fmla="*/ 51 h 126"/>
              <a:gd name="T38" fmla="*/ 83 w 128"/>
              <a:gd name="T39" fmla="*/ 46 h 126"/>
              <a:gd name="T40" fmla="*/ 106 w 128"/>
              <a:gd name="T41" fmla="*/ 26 h 126"/>
              <a:gd name="T42" fmla="*/ 119 w 128"/>
              <a:gd name="T43" fmla="*/ 13 h 126"/>
              <a:gd name="T44" fmla="*/ 106 w 128"/>
              <a:gd name="T45" fmla="*/ 0 h 126"/>
              <a:gd name="T46" fmla="*/ 93 w 128"/>
              <a:gd name="T47" fmla="*/ 13 h 126"/>
              <a:gd name="T48" fmla="*/ 106 w 128"/>
              <a:gd name="T49" fmla="*/ 26 h 126"/>
              <a:gd name="T50" fmla="*/ 123 w 128"/>
              <a:gd name="T51" fmla="*/ 32 h 126"/>
              <a:gd name="T52" fmla="*/ 89 w 128"/>
              <a:gd name="T53" fmla="*/ 32 h 126"/>
              <a:gd name="T54" fmla="*/ 84 w 128"/>
              <a:gd name="T55" fmla="*/ 36 h 126"/>
              <a:gd name="T56" fmla="*/ 84 w 128"/>
              <a:gd name="T57" fmla="*/ 37 h 126"/>
              <a:gd name="T58" fmla="*/ 97 w 128"/>
              <a:gd name="T59" fmla="*/ 51 h 126"/>
              <a:gd name="T60" fmla="*/ 97 w 128"/>
              <a:gd name="T61" fmla="*/ 83 h 126"/>
              <a:gd name="T62" fmla="*/ 93 w 128"/>
              <a:gd name="T63" fmla="*/ 93 h 126"/>
              <a:gd name="T64" fmla="*/ 93 w 128"/>
              <a:gd name="T65" fmla="*/ 101 h 126"/>
              <a:gd name="T66" fmla="*/ 97 w 128"/>
              <a:gd name="T67" fmla="*/ 106 h 126"/>
              <a:gd name="T68" fmla="*/ 115 w 128"/>
              <a:gd name="T69" fmla="*/ 106 h 126"/>
              <a:gd name="T70" fmla="*/ 119 w 128"/>
              <a:gd name="T71" fmla="*/ 101 h 126"/>
              <a:gd name="T72" fmla="*/ 119 w 128"/>
              <a:gd name="T73" fmla="*/ 70 h 126"/>
              <a:gd name="T74" fmla="*/ 123 w 128"/>
              <a:gd name="T75" fmla="*/ 70 h 126"/>
              <a:gd name="T76" fmla="*/ 128 w 128"/>
              <a:gd name="T77" fmla="*/ 66 h 126"/>
              <a:gd name="T78" fmla="*/ 128 w 128"/>
              <a:gd name="T79" fmla="*/ 36 h 126"/>
              <a:gd name="T80" fmla="*/ 123 w 128"/>
              <a:gd name="T81" fmla="*/ 32 h 126"/>
              <a:gd name="T82" fmla="*/ 35 w 128"/>
              <a:gd name="T83" fmla="*/ 13 h 126"/>
              <a:gd name="T84" fmla="*/ 22 w 128"/>
              <a:gd name="T85" fmla="*/ 0 h 126"/>
              <a:gd name="T86" fmla="*/ 9 w 128"/>
              <a:gd name="T87" fmla="*/ 13 h 126"/>
              <a:gd name="T88" fmla="*/ 22 w 128"/>
              <a:gd name="T89" fmla="*/ 26 h 126"/>
              <a:gd name="T90" fmla="*/ 35 w 128"/>
              <a:gd name="T91" fmla="*/ 13 h 126"/>
              <a:gd name="T92" fmla="*/ 0 w 128"/>
              <a:gd name="T93" fmla="*/ 36 h 126"/>
              <a:gd name="T94" fmla="*/ 0 w 128"/>
              <a:gd name="T95" fmla="*/ 66 h 126"/>
              <a:gd name="T96" fmla="*/ 5 w 128"/>
              <a:gd name="T97" fmla="*/ 70 h 126"/>
              <a:gd name="T98" fmla="*/ 9 w 128"/>
              <a:gd name="T99" fmla="*/ 70 h 126"/>
              <a:gd name="T100" fmla="*/ 9 w 128"/>
              <a:gd name="T101" fmla="*/ 101 h 126"/>
              <a:gd name="T102" fmla="*/ 13 w 128"/>
              <a:gd name="T103" fmla="*/ 106 h 126"/>
              <a:gd name="T104" fmla="*/ 31 w 128"/>
              <a:gd name="T105" fmla="*/ 106 h 126"/>
              <a:gd name="T106" fmla="*/ 35 w 128"/>
              <a:gd name="T107" fmla="*/ 101 h 126"/>
              <a:gd name="T108" fmla="*/ 35 w 128"/>
              <a:gd name="T109" fmla="*/ 93 h 126"/>
              <a:gd name="T110" fmla="*/ 31 w 128"/>
              <a:gd name="T111" fmla="*/ 83 h 126"/>
              <a:gd name="T112" fmla="*/ 31 w 128"/>
              <a:gd name="T113" fmla="*/ 51 h 126"/>
              <a:gd name="T114" fmla="*/ 44 w 128"/>
              <a:gd name="T115" fmla="*/ 37 h 126"/>
              <a:gd name="T116" fmla="*/ 44 w 128"/>
              <a:gd name="T117" fmla="*/ 36 h 126"/>
              <a:gd name="T118" fmla="*/ 39 w 128"/>
              <a:gd name="T119" fmla="*/ 32 h 126"/>
              <a:gd name="T120" fmla="*/ 5 w 128"/>
              <a:gd name="T121" fmla="*/ 32 h 126"/>
              <a:gd name="T122" fmla="*/ 0 w 128"/>
              <a:gd name="T123" fmla="*/ 3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8" h="126">
                <a:moveTo>
                  <a:pt x="50" y="26"/>
                </a:moveTo>
                <a:cubicBezTo>
                  <a:pt x="50" y="18"/>
                  <a:pt x="56" y="12"/>
                  <a:pt x="64" y="12"/>
                </a:cubicBezTo>
                <a:cubicBezTo>
                  <a:pt x="72" y="12"/>
                  <a:pt x="78" y="18"/>
                  <a:pt x="78" y="26"/>
                </a:cubicBezTo>
                <a:cubicBezTo>
                  <a:pt x="78" y="34"/>
                  <a:pt x="72" y="40"/>
                  <a:pt x="64" y="40"/>
                </a:cubicBezTo>
                <a:cubicBezTo>
                  <a:pt x="56" y="40"/>
                  <a:pt x="50" y="34"/>
                  <a:pt x="50" y="26"/>
                </a:cubicBezTo>
                <a:close/>
                <a:moveTo>
                  <a:pt x="83" y="46"/>
                </a:moveTo>
                <a:cubicBezTo>
                  <a:pt x="46" y="46"/>
                  <a:pt x="46" y="46"/>
                  <a:pt x="46" y="46"/>
                </a:cubicBezTo>
                <a:cubicBezTo>
                  <a:pt x="43" y="46"/>
                  <a:pt x="41" y="48"/>
                  <a:pt x="41" y="51"/>
                </a:cubicBezTo>
                <a:cubicBezTo>
                  <a:pt x="41" y="83"/>
                  <a:pt x="41" y="83"/>
                  <a:pt x="41" y="83"/>
                </a:cubicBezTo>
                <a:cubicBezTo>
                  <a:pt x="41" y="86"/>
                  <a:pt x="43" y="88"/>
                  <a:pt x="46" y="88"/>
                </a:cubicBezTo>
                <a:cubicBezTo>
                  <a:pt x="50" y="88"/>
                  <a:pt x="50" y="88"/>
                  <a:pt x="50" y="88"/>
                </a:cubicBezTo>
                <a:cubicBezTo>
                  <a:pt x="50" y="121"/>
                  <a:pt x="50" y="121"/>
                  <a:pt x="50" y="121"/>
                </a:cubicBezTo>
                <a:cubicBezTo>
                  <a:pt x="50" y="124"/>
                  <a:pt x="52" y="126"/>
                  <a:pt x="55" y="126"/>
                </a:cubicBezTo>
                <a:cubicBezTo>
                  <a:pt x="74" y="126"/>
                  <a:pt x="74" y="126"/>
                  <a:pt x="74" y="126"/>
                </a:cubicBezTo>
                <a:cubicBezTo>
                  <a:pt x="76" y="126"/>
                  <a:pt x="78" y="124"/>
                  <a:pt x="78" y="121"/>
                </a:cubicBezTo>
                <a:cubicBezTo>
                  <a:pt x="78" y="88"/>
                  <a:pt x="78" y="88"/>
                  <a:pt x="78" y="88"/>
                </a:cubicBezTo>
                <a:cubicBezTo>
                  <a:pt x="83" y="88"/>
                  <a:pt x="83" y="88"/>
                  <a:pt x="83" y="88"/>
                </a:cubicBezTo>
                <a:cubicBezTo>
                  <a:pt x="85" y="88"/>
                  <a:pt x="88" y="86"/>
                  <a:pt x="88" y="83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48"/>
                  <a:pt x="85" y="46"/>
                  <a:pt x="83" y="46"/>
                </a:cubicBezTo>
                <a:close/>
                <a:moveTo>
                  <a:pt x="106" y="26"/>
                </a:moveTo>
                <a:cubicBezTo>
                  <a:pt x="113" y="26"/>
                  <a:pt x="119" y="20"/>
                  <a:pt x="119" y="13"/>
                </a:cubicBezTo>
                <a:cubicBezTo>
                  <a:pt x="119" y="5"/>
                  <a:pt x="113" y="0"/>
                  <a:pt x="106" y="0"/>
                </a:cubicBezTo>
                <a:cubicBezTo>
                  <a:pt x="98" y="0"/>
                  <a:pt x="93" y="5"/>
                  <a:pt x="93" y="13"/>
                </a:cubicBezTo>
                <a:cubicBezTo>
                  <a:pt x="93" y="20"/>
                  <a:pt x="98" y="26"/>
                  <a:pt x="106" y="26"/>
                </a:cubicBezTo>
                <a:close/>
                <a:moveTo>
                  <a:pt x="123" y="32"/>
                </a:moveTo>
                <a:cubicBezTo>
                  <a:pt x="89" y="32"/>
                  <a:pt x="89" y="32"/>
                  <a:pt x="89" y="32"/>
                </a:cubicBezTo>
                <a:cubicBezTo>
                  <a:pt x="86" y="32"/>
                  <a:pt x="84" y="34"/>
                  <a:pt x="84" y="36"/>
                </a:cubicBezTo>
                <a:cubicBezTo>
                  <a:pt x="84" y="37"/>
                  <a:pt x="84" y="37"/>
                  <a:pt x="84" y="37"/>
                </a:cubicBezTo>
                <a:cubicBezTo>
                  <a:pt x="91" y="37"/>
                  <a:pt x="97" y="43"/>
                  <a:pt x="97" y="51"/>
                </a:cubicBezTo>
                <a:cubicBezTo>
                  <a:pt x="97" y="83"/>
                  <a:pt x="97" y="83"/>
                  <a:pt x="97" y="83"/>
                </a:cubicBezTo>
                <a:cubicBezTo>
                  <a:pt x="97" y="87"/>
                  <a:pt x="95" y="91"/>
                  <a:pt x="93" y="93"/>
                </a:cubicBezTo>
                <a:cubicBezTo>
                  <a:pt x="93" y="101"/>
                  <a:pt x="93" y="101"/>
                  <a:pt x="93" y="101"/>
                </a:cubicBezTo>
                <a:cubicBezTo>
                  <a:pt x="93" y="104"/>
                  <a:pt x="95" y="106"/>
                  <a:pt x="97" y="106"/>
                </a:cubicBezTo>
                <a:cubicBezTo>
                  <a:pt x="115" y="106"/>
                  <a:pt x="115" y="106"/>
                  <a:pt x="115" y="106"/>
                </a:cubicBezTo>
                <a:cubicBezTo>
                  <a:pt x="117" y="106"/>
                  <a:pt x="119" y="104"/>
                  <a:pt x="119" y="101"/>
                </a:cubicBezTo>
                <a:cubicBezTo>
                  <a:pt x="119" y="70"/>
                  <a:pt x="119" y="70"/>
                  <a:pt x="119" y="70"/>
                </a:cubicBezTo>
                <a:cubicBezTo>
                  <a:pt x="123" y="70"/>
                  <a:pt x="123" y="70"/>
                  <a:pt x="123" y="70"/>
                </a:cubicBezTo>
                <a:cubicBezTo>
                  <a:pt x="126" y="70"/>
                  <a:pt x="128" y="68"/>
                  <a:pt x="128" y="66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128" y="34"/>
                  <a:pt x="126" y="32"/>
                  <a:pt x="123" y="32"/>
                </a:cubicBezTo>
                <a:close/>
                <a:moveTo>
                  <a:pt x="35" y="13"/>
                </a:moveTo>
                <a:cubicBezTo>
                  <a:pt x="35" y="5"/>
                  <a:pt x="30" y="0"/>
                  <a:pt x="22" y="0"/>
                </a:cubicBezTo>
                <a:cubicBezTo>
                  <a:pt x="15" y="0"/>
                  <a:pt x="9" y="5"/>
                  <a:pt x="9" y="13"/>
                </a:cubicBezTo>
                <a:cubicBezTo>
                  <a:pt x="9" y="20"/>
                  <a:pt x="15" y="26"/>
                  <a:pt x="22" y="26"/>
                </a:cubicBezTo>
                <a:cubicBezTo>
                  <a:pt x="30" y="26"/>
                  <a:pt x="35" y="20"/>
                  <a:pt x="35" y="13"/>
                </a:cubicBezTo>
                <a:close/>
                <a:moveTo>
                  <a:pt x="0" y="36"/>
                </a:moveTo>
                <a:cubicBezTo>
                  <a:pt x="0" y="66"/>
                  <a:pt x="0" y="66"/>
                  <a:pt x="0" y="66"/>
                </a:cubicBezTo>
                <a:cubicBezTo>
                  <a:pt x="0" y="68"/>
                  <a:pt x="2" y="70"/>
                  <a:pt x="5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101"/>
                  <a:pt x="9" y="101"/>
                  <a:pt x="9" y="101"/>
                </a:cubicBezTo>
                <a:cubicBezTo>
                  <a:pt x="9" y="104"/>
                  <a:pt x="11" y="106"/>
                  <a:pt x="13" y="106"/>
                </a:cubicBezTo>
                <a:cubicBezTo>
                  <a:pt x="31" y="106"/>
                  <a:pt x="31" y="106"/>
                  <a:pt x="31" y="106"/>
                </a:cubicBezTo>
                <a:cubicBezTo>
                  <a:pt x="33" y="106"/>
                  <a:pt x="35" y="104"/>
                  <a:pt x="35" y="101"/>
                </a:cubicBezTo>
                <a:cubicBezTo>
                  <a:pt x="35" y="93"/>
                  <a:pt x="35" y="93"/>
                  <a:pt x="35" y="93"/>
                </a:cubicBezTo>
                <a:cubicBezTo>
                  <a:pt x="32" y="91"/>
                  <a:pt x="31" y="87"/>
                  <a:pt x="31" y="83"/>
                </a:cubicBezTo>
                <a:cubicBezTo>
                  <a:pt x="31" y="51"/>
                  <a:pt x="31" y="51"/>
                  <a:pt x="31" y="51"/>
                </a:cubicBezTo>
                <a:cubicBezTo>
                  <a:pt x="31" y="43"/>
                  <a:pt x="37" y="37"/>
                  <a:pt x="44" y="37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4"/>
                  <a:pt x="42" y="32"/>
                  <a:pt x="39" y="32"/>
                </a:cubicBezTo>
                <a:cubicBezTo>
                  <a:pt x="5" y="32"/>
                  <a:pt x="5" y="32"/>
                  <a:pt x="5" y="32"/>
                </a:cubicBezTo>
                <a:cubicBezTo>
                  <a:pt x="2" y="32"/>
                  <a:pt x="0" y="34"/>
                  <a:pt x="0" y="3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AC4AC1CF-9316-48D2-9A38-749B6ADA0E13}"/>
              </a:ext>
            </a:extLst>
          </p:cNvPr>
          <p:cNvSpPr>
            <a:spLocks noEditPoints="1"/>
          </p:cNvSpPr>
          <p:nvPr/>
        </p:nvSpPr>
        <p:spPr bwMode="auto">
          <a:xfrm>
            <a:off x="4819650" y="2419350"/>
            <a:ext cx="511175" cy="544513"/>
          </a:xfrm>
          <a:custGeom>
            <a:avLst/>
            <a:gdLst>
              <a:gd name="T0" fmla="*/ 1 w 134"/>
              <a:gd name="T1" fmla="*/ 45 h 143"/>
              <a:gd name="T2" fmla="*/ 21 w 134"/>
              <a:gd name="T3" fmla="*/ 29 h 143"/>
              <a:gd name="T4" fmla="*/ 39 w 134"/>
              <a:gd name="T5" fmla="*/ 55 h 143"/>
              <a:gd name="T6" fmla="*/ 30 w 134"/>
              <a:gd name="T7" fmla="*/ 71 h 143"/>
              <a:gd name="T8" fmla="*/ 59 w 134"/>
              <a:gd name="T9" fmla="*/ 106 h 143"/>
              <a:gd name="T10" fmla="*/ 75 w 134"/>
              <a:gd name="T11" fmla="*/ 99 h 143"/>
              <a:gd name="T12" fmla="*/ 99 w 134"/>
              <a:gd name="T13" fmla="*/ 111 h 143"/>
              <a:gd name="T14" fmla="*/ 87 w 134"/>
              <a:gd name="T15" fmla="*/ 136 h 143"/>
              <a:gd name="T16" fmla="*/ 30 w 134"/>
              <a:gd name="T17" fmla="*/ 108 h 143"/>
              <a:gd name="T18" fmla="*/ 1 w 134"/>
              <a:gd name="T19" fmla="*/ 45 h 143"/>
              <a:gd name="T20" fmla="*/ 95 w 134"/>
              <a:gd name="T21" fmla="*/ 59 h 143"/>
              <a:gd name="T22" fmla="*/ 75 w 134"/>
              <a:gd name="T23" fmla="*/ 59 h 143"/>
              <a:gd name="T24" fmla="*/ 75 w 134"/>
              <a:gd name="T25" fmla="*/ 36 h 143"/>
              <a:gd name="T26" fmla="*/ 71 w 134"/>
              <a:gd name="T27" fmla="*/ 31 h 143"/>
              <a:gd name="T28" fmla="*/ 67 w 134"/>
              <a:gd name="T29" fmla="*/ 36 h 143"/>
              <a:gd name="T30" fmla="*/ 67 w 134"/>
              <a:gd name="T31" fmla="*/ 63 h 143"/>
              <a:gd name="T32" fmla="*/ 71 w 134"/>
              <a:gd name="T33" fmla="*/ 67 h 143"/>
              <a:gd name="T34" fmla="*/ 95 w 134"/>
              <a:gd name="T35" fmla="*/ 67 h 143"/>
              <a:gd name="T36" fmla="*/ 100 w 134"/>
              <a:gd name="T37" fmla="*/ 63 h 143"/>
              <a:gd name="T38" fmla="*/ 95 w 134"/>
              <a:gd name="T39" fmla="*/ 59 h 143"/>
              <a:gd name="T40" fmla="*/ 71 w 134"/>
              <a:gd name="T41" fmla="*/ 0 h 143"/>
              <a:gd name="T42" fmla="*/ 24 w 134"/>
              <a:gd name="T43" fmla="*/ 22 h 143"/>
              <a:gd name="T44" fmla="*/ 32 w 134"/>
              <a:gd name="T45" fmla="*/ 26 h 143"/>
              <a:gd name="T46" fmla="*/ 67 w 134"/>
              <a:gd name="T47" fmla="*/ 9 h 143"/>
              <a:gd name="T48" fmla="*/ 67 w 134"/>
              <a:gd name="T49" fmla="*/ 17 h 143"/>
              <a:gd name="T50" fmla="*/ 71 w 134"/>
              <a:gd name="T51" fmla="*/ 22 h 143"/>
              <a:gd name="T52" fmla="*/ 75 w 134"/>
              <a:gd name="T53" fmla="*/ 17 h 143"/>
              <a:gd name="T54" fmla="*/ 75 w 134"/>
              <a:gd name="T55" fmla="*/ 9 h 143"/>
              <a:gd name="T56" fmla="*/ 125 w 134"/>
              <a:gd name="T57" fmla="*/ 59 h 143"/>
              <a:gd name="T58" fmla="*/ 117 w 134"/>
              <a:gd name="T59" fmla="*/ 59 h 143"/>
              <a:gd name="T60" fmla="*/ 112 w 134"/>
              <a:gd name="T61" fmla="*/ 63 h 143"/>
              <a:gd name="T62" fmla="*/ 117 w 134"/>
              <a:gd name="T63" fmla="*/ 67 h 143"/>
              <a:gd name="T64" fmla="*/ 125 w 134"/>
              <a:gd name="T65" fmla="*/ 67 h 143"/>
              <a:gd name="T66" fmla="*/ 104 w 134"/>
              <a:gd name="T67" fmla="*/ 106 h 143"/>
              <a:gd name="T68" fmla="*/ 104 w 134"/>
              <a:gd name="T69" fmla="*/ 107 h 143"/>
              <a:gd name="T70" fmla="*/ 105 w 134"/>
              <a:gd name="T71" fmla="*/ 107 h 143"/>
              <a:gd name="T72" fmla="*/ 105 w 134"/>
              <a:gd name="T73" fmla="*/ 107 h 143"/>
              <a:gd name="T74" fmla="*/ 108 w 134"/>
              <a:gd name="T75" fmla="*/ 114 h 143"/>
              <a:gd name="T76" fmla="*/ 134 w 134"/>
              <a:gd name="T77" fmla="*/ 63 h 143"/>
              <a:gd name="T78" fmla="*/ 71 w 134"/>
              <a:gd name="T79" fmla="*/ 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4" h="143">
                <a:moveTo>
                  <a:pt x="1" y="45"/>
                </a:moveTo>
                <a:cubicBezTo>
                  <a:pt x="3" y="39"/>
                  <a:pt x="13" y="30"/>
                  <a:pt x="21" y="29"/>
                </a:cubicBezTo>
                <a:cubicBezTo>
                  <a:pt x="28" y="28"/>
                  <a:pt x="42" y="46"/>
                  <a:pt x="39" y="55"/>
                </a:cubicBezTo>
                <a:cubicBezTo>
                  <a:pt x="37" y="63"/>
                  <a:pt x="29" y="66"/>
                  <a:pt x="30" y="71"/>
                </a:cubicBezTo>
                <a:cubicBezTo>
                  <a:pt x="43" y="94"/>
                  <a:pt x="51" y="100"/>
                  <a:pt x="59" y="106"/>
                </a:cubicBezTo>
                <a:cubicBezTo>
                  <a:pt x="66" y="109"/>
                  <a:pt x="68" y="104"/>
                  <a:pt x="75" y="99"/>
                </a:cubicBezTo>
                <a:cubicBezTo>
                  <a:pt x="82" y="94"/>
                  <a:pt x="93" y="105"/>
                  <a:pt x="99" y="111"/>
                </a:cubicBezTo>
                <a:cubicBezTo>
                  <a:pt x="103" y="118"/>
                  <a:pt x="102" y="125"/>
                  <a:pt x="87" y="136"/>
                </a:cubicBezTo>
                <a:cubicBezTo>
                  <a:pt x="58" y="143"/>
                  <a:pt x="30" y="108"/>
                  <a:pt x="30" y="108"/>
                </a:cubicBezTo>
                <a:cubicBezTo>
                  <a:pt x="2" y="76"/>
                  <a:pt x="0" y="53"/>
                  <a:pt x="1" y="45"/>
                </a:cubicBezTo>
                <a:close/>
                <a:moveTo>
                  <a:pt x="95" y="59"/>
                </a:moveTo>
                <a:cubicBezTo>
                  <a:pt x="75" y="59"/>
                  <a:pt x="75" y="59"/>
                  <a:pt x="75" y="59"/>
                </a:cubicBezTo>
                <a:cubicBezTo>
                  <a:pt x="75" y="36"/>
                  <a:pt x="75" y="36"/>
                  <a:pt x="75" y="36"/>
                </a:cubicBezTo>
                <a:cubicBezTo>
                  <a:pt x="75" y="33"/>
                  <a:pt x="73" y="31"/>
                  <a:pt x="71" y="31"/>
                </a:cubicBezTo>
                <a:cubicBezTo>
                  <a:pt x="69" y="31"/>
                  <a:pt x="67" y="33"/>
                  <a:pt x="67" y="36"/>
                </a:cubicBezTo>
                <a:cubicBezTo>
                  <a:pt x="67" y="63"/>
                  <a:pt x="67" y="63"/>
                  <a:pt x="67" y="63"/>
                </a:cubicBezTo>
                <a:cubicBezTo>
                  <a:pt x="67" y="66"/>
                  <a:pt x="69" y="67"/>
                  <a:pt x="71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8" y="67"/>
                  <a:pt x="100" y="66"/>
                  <a:pt x="100" y="63"/>
                </a:cubicBezTo>
                <a:cubicBezTo>
                  <a:pt x="100" y="61"/>
                  <a:pt x="98" y="59"/>
                  <a:pt x="95" y="59"/>
                </a:cubicBezTo>
                <a:close/>
                <a:moveTo>
                  <a:pt x="71" y="0"/>
                </a:moveTo>
                <a:cubicBezTo>
                  <a:pt x="52" y="0"/>
                  <a:pt x="36" y="9"/>
                  <a:pt x="24" y="22"/>
                </a:cubicBezTo>
                <a:cubicBezTo>
                  <a:pt x="27" y="22"/>
                  <a:pt x="30" y="24"/>
                  <a:pt x="32" y="26"/>
                </a:cubicBezTo>
                <a:cubicBezTo>
                  <a:pt x="41" y="17"/>
                  <a:pt x="53" y="11"/>
                  <a:pt x="67" y="9"/>
                </a:cubicBezTo>
                <a:cubicBezTo>
                  <a:pt x="67" y="17"/>
                  <a:pt x="67" y="17"/>
                  <a:pt x="67" y="17"/>
                </a:cubicBezTo>
                <a:cubicBezTo>
                  <a:pt x="67" y="20"/>
                  <a:pt x="69" y="22"/>
                  <a:pt x="71" y="22"/>
                </a:cubicBezTo>
                <a:cubicBezTo>
                  <a:pt x="73" y="22"/>
                  <a:pt x="75" y="20"/>
                  <a:pt x="75" y="17"/>
                </a:cubicBezTo>
                <a:cubicBezTo>
                  <a:pt x="75" y="9"/>
                  <a:pt x="75" y="9"/>
                  <a:pt x="75" y="9"/>
                </a:cubicBezTo>
                <a:cubicBezTo>
                  <a:pt x="102" y="12"/>
                  <a:pt x="122" y="33"/>
                  <a:pt x="125" y="59"/>
                </a:cubicBezTo>
                <a:cubicBezTo>
                  <a:pt x="117" y="59"/>
                  <a:pt x="117" y="59"/>
                  <a:pt x="117" y="59"/>
                </a:cubicBezTo>
                <a:cubicBezTo>
                  <a:pt x="114" y="59"/>
                  <a:pt x="112" y="61"/>
                  <a:pt x="112" y="63"/>
                </a:cubicBezTo>
                <a:cubicBezTo>
                  <a:pt x="112" y="66"/>
                  <a:pt x="114" y="67"/>
                  <a:pt x="117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3" y="83"/>
                  <a:pt x="115" y="97"/>
                  <a:pt x="104" y="106"/>
                </a:cubicBezTo>
                <a:cubicBezTo>
                  <a:pt x="104" y="106"/>
                  <a:pt x="104" y="106"/>
                  <a:pt x="104" y="107"/>
                </a:cubicBezTo>
                <a:cubicBezTo>
                  <a:pt x="105" y="107"/>
                  <a:pt x="105" y="107"/>
                  <a:pt x="105" y="107"/>
                </a:cubicBezTo>
                <a:cubicBezTo>
                  <a:pt x="105" y="107"/>
                  <a:pt x="105" y="107"/>
                  <a:pt x="105" y="107"/>
                </a:cubicBezTo>
                <a:cubicBezTo>
                  <a:pt x="106" y="109"/>
                  <a:pt x="107" y="112"/>
                  <a:pt x="108" y="114"/>
                </a:cubicBezTo>
                <a:cubicBezTo>
                  <a:pt x="123" y="102"/>
                  <a:pt x="134" y="84"/>
                  <a:pt x="134" y="63"/>
                </a:cubicBezTo>
                <a:cubicBezTo>
                  <a:pt x="134" y="29"/>
                  <a:pt x="105" y="0"/>
                  <a:pt x="7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3C8C8B8D-B193-494D-8D4D-85197339F32D}"/>
              </a:ext>
            </a:extLst>
          </p:cNvPr>
          <p:cNvSpPr>
            <a:spLocks noEditPoints="1"/>
          </p:cNvSpPr>
          <p:nvPr/>
        </p:nvSpPr>
        <p:spPr bwMode="auto">
          <a:xfrm>
            <a:off x="8912225" y="2430463"/>
            <a:ext cx="446088" cy="500063"/>
          </a:xfrm>
          <a:custGeom>
            <a:avLst/>
            <a:gdLst>
              <a:gd name="T0" fmla="*/ 113 w 117"/>
              <a:gd name="T1" fmla="*/ 33 h 131"/>
              <a:gd name="T2" fmla="*/ 29 w 117"/>
              <a:gd name="T3" fmla="*/ 15 h 131"/>
              <a:gd name="T4" fmla="*/ 12 w 117"/>
              <a:gd name="T5" fmla="*/ 56 h 131"/>
              <a:gd name="T6" fmla="*/ 1 w 117"/>
              <a:gd name="T7" fmla="*/ 89 h 131"/>
              <a:gd name="T8" fmla="*/ 15 w 117"/>
              <a:gd name="T9" fmla="*/ 94 h 131"/>
              <a:gd name="T10" fmla="*/ 21 w 117"/>
              <a:gd name="T11" fmla="*/ 119 h 131"/>
              <a:gd name="T12" fmla="*/ 34 w 117"/>
              <a:gd name="T13" fmla="*/ 119 h 131"/>
              <a:gd name="T14" fmla="*/ 96 w 117"/>
              <a:gd name="T15" fmla="*/ 131 h 131"/>
              <a:gd name="T16" fmla="*/ 97 w 117"/>
              <a:gd name="T17" fmla="*/ 110 h 131"/>
              <a:gd name="T18" fmla="*/ 117 w 117"/>
              <a:gd name="T19" fmla="*/ 54 h 131"/>
              <a:gd name="T20" fmla="*/ 117 w 117"/>
              <a:gd name="T21" fmla="*/ 53 h 131"/>
              <a:gd name="T22" fmla="*/ 29 w 117"/>
              <a:gd name="T23" fmla="*/ 53 h 131"/>
              <a:gd name="T24" fmla="*/ 100 w 117"/>
              <a:gd name="T25" fmla="*/ 53 h 131"/>
              <a:gd name="T26" fmla="*/ 94 w 117"/>
              <a:gd name="T27" fmla="*/ 57 h 131"/>
              <a:gd name="T28" fmla="*/ 86 w 117"/>
              <a:gd name="T29" fmla="*/ 46 h 131"/>
              <a:gd name="T30" fmla="*/ 88 w 117"/>
              <a:gd name="T31" fmla="*/ 35 h 131"/>
              <a:gd name="T32" fmla="*/ 75 w 117"/>
              <a:gd name="T33" fmla="*/ 33 h 131"/>
              <a:gd name="T34" fmla="*/ 68 w 117"/>
              <a:gd name="T35" fmla="*/ 24 h 131"/>
              <a:gd name="T36" fmla="*/ 58 w 117"/>
              <a:gd name="T37" fmla="*/ 32 h 131"/>
              <a:gd name="T38" fmla="*/ 47 w 117"/>
              <a:gd name="T39" fmla="*/ 30 h 131"/>
              <a:gd name="T40" fmla="*/ 45 w 117"/>
              <a:gd name="T41" fmla="*/ 43 h 131"/>
              <a:gd name="T42" fmla="*/ 36 w 117"/>
              <a:gd name="T43" fmla="*/ 49 h 131"/>
              <a:gd name="T44" fmla="*/ 44 w 117"/>
              <a:gd name="T45" fmla="*/ 60 h 131"/>
              <a:gd name="T46" fmla="*/ 41 w 117"/>
              <a:gd name="T47" fmla="*/ 71 h 131"/>
              <a:gd name="T48" fmla="*/ 55 w 117"/>
              <a:gd name="T49" fmla="*/ 73 h 131"/>
              <a:gd name="T50" fmla="*/ 61 w 117"/>
              <a:gd name="T51" fmla="*/ 82 h 131"/>
              <a:gd name="T52" fmla="*/ 72 w 117"/>
              <a:gd name="T53" fmla="*/ 74 h 131"/>
              <a:gd name="T54" fmla="*/ 83 w 117"/>
              <a:gd name="T55" fmla="*/ 76 h 131"/>
              <a:gd name="T56" fmla="*/ 84 w 117"/>
              <a:gd name="T57" fmla="*/ 63 h 131"/>
              <a:gd name="T58" fmla="*/ 94 w 117"/>
              <a:gd name="T59" fmla="*/ 57 h 131"/>
              <a:gd name="T60" fmla="*/ 48 w 117"/>
              <a:gd name="T61" fmla="*/ 53 h 131"/>
              <a:gd name="T62" fmla="*/ 81 w 117"/>
              <a:gd name="T63" fmla="*/ 53 h 131"/>
              <a:gd name="T64" fmla="*/ 65 w 117"/>
              <a:gd name="T65" fmla="*/ 61 h 131"/>
              <a:gd name="T66" fmla="*/ 65 w 117"/>
              <a:gd name="T67" fmla="*/ 45 h 131"/>
              <a:gd name="T68" fmla="*/ 65 w 117"/>
              <a:gd name="T69" fmla="*/ 6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7" h="131">
                <a:moveTo>
                  <a:pt x="117" y="53"/>
                </a:moveTo>
                <a:cubicBezTo>
                  <a:pt x="117" y="46"/>
                  <a:pt x="116" y="39"/>
                  <a:pt x="113" y="33"/>
                </a:cubicBezTo>
                <a:cubicBezTo>
                  <a:pt x="106" y="14"/>
                  <a:pt x="87" y="0"/>
                  <a:pt x="65" y="0"/>
                </a:cubicBezTo>
                <a:cubicBezTo>
                  <a:pt x="51" y="0"/>
                  <a:pt x="38" y="6"/>
                  <a:pt x="29" y="15"/>
                </a:cubicBezTo>
                <a:cubicBezTo>
                  <a:pt x="22" y="21"/>
                  <a:pt x="17" y="29"/>
                  <a:pt x="14" y="38"/>
                </a:cubicBezTo>
                <a:cubicBezTo>
                  <a:pt x="13" y="45"/>
                  <a:pt x="12" y="52"/>
                  <a:pt x="12" y="56"/>
                </a:cubicBezTo>
                <a:cubicBezTo>
                  <a:pt x="12" y="59"/>
                  <a:pt x="12" y="61"/>
                  <a:pt x="12" y="61"/>
                </a:cubicBezTo>
                <a:cubicBezTo>
                  <a:pt x="1" y="89"/>
                  <a:pt x="1" y="89"/>
                  <a:pt x="1" y="89"/>
                </a:cubicBezTo>
                <a:cubicBezTo>
                  <a:pt x="0" y="91"/>
                  <a:pt x="2" y="94"/>
                  <a:pt x="4" y="94"/>
                </a:cubicBezTo>
                <a:cubicBezTo>
                  <a:pt x="15" y="94"/>
                  <a:pt x="15" y="94"/>
                  <a:pt x="15" y="94"/>
                </a:cubicBezTo>
                <a:cubicBezTo>
                  <a:pt x="15" y="112"/>
                  <a:pt x="15" y="112"/>
                  <a:pt x="15" y="112"/>
                </a:cubicBezTo>
                <a:cubicBezTo>
                  <a:pt x="15" y="115"/>
                  <a:pt x="17" y="118"/>
                  <a:pt x="21" y="119"/>
                </a:cubicBezTo>
                <a:cubicBezTo>
                  <a:pt x="21" y="119"/>
                  <a:pt x="22" y="119"/>
                  <a:pt x="22" y="119"/>
                </a:cubicBezTo>
                <a:cubicBezTo>
                  <a:pt x="34" y="119"/>
                  <a:pt x="34" y="119"/>
                  <a:pt x="34" y="119"/>
                </a:cubicBezTo>
                <a:cubicBezTo>
                  <a:pt x="34" y="131"/>
                  <a:pt x="34" y="131"/>
                  <a:pt x="34" y="131"/>
                </a:cubicBezTo>
                <a:cubicBezTo>
                  <a:pt x="96" y="131"/>
                  <a:pt x="96" y="131"/>
                  <a:pt x="96" y="131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96" y="111"/>
                  <a:pt x="96" y="110"/>
                  <a:pt x="97" y="110"/>
                </a:cubicBezTo>
                <a:cubicBezTo>
                  <a:pt x="97" y="106"/>
                  <a:pt x="100" y="102"/>
                  <a:pt x="103" y="98"/>
                </a:cubicBezTo>
                <a:cubicBezTo>
                  <a:pt x="110" y="88"/>
                  <a:pt x="117" y="75"/>
                  <a:pt x="117" y="54"/>
                </a:cubicBezTo>
                <a:cubicBezTo>
                  <a:pt x="117" y="54"/>
                  <a:pt x="117" y="54"/>
                  <a:pt x="117" y="53"/>
                </a:cubicBezTo>
                <a:cubicBezTo>
                  <a:pt x="117" y="53"/>
                  <a:pt x="117" y="53"/>
                  <a:pt x="117" y="53"/>
                </a:cubicBezTo>
                <a:close/>
                <a:moveTo>
                  <a:pt x="65" y="88"/>
                </a:moveTo>
                <a:cubicBezTo>
                  <a:pt x="45" y="88"/>
                  <a:pt x="29" y="73"/>
                  <a:pt x="29" y="53"/>
                </a:cubicBezTo>
                <a:cubicBezTo>
                  <a:pt x="29" y="33"/>
                  <a:pt x="45" y="17"/>
                  <a:pt x="65" y="17"/>
                </a:cubicBezTo>
                <a:cubicBezTo>
                  <a:pt x="84" y="17"/>
                  <a:pt x="100" y="33"/>
                  <a:pt x="100" y="53"/>
                </a:cubicBezTo>
                <a:cubicBezTo>
                  <a:pt x="100" y="73"/>
                  <a:pt x="84" y="88"/>
                  <a:pt x="65" y="88"/>
                </a:cubicBezTo>
                <a:close/>
                <a:moveTo>
                  <a:pt x="94" y="57"/>
                </a:moveTo>
                <a:cubicBezTo>
                  <a:pt x="94" y="49"/>
                  <a:pt x="94" y="49"/>
                  <a:pt x="94" y="49"/>
                </a:cubicBezTo>
                <a:cubicBezTo>
                  <a:pt x="86" y="46"/>
                  <a:pt x="86" y="46"/>
                  <a:pt x="86" y="46"/>
                </a:cubicBezTo>
                <a:cubicBezTo>
                  <a:pt x="85" y="45"/>
                  <a:pt x="85" y="44"/>
                  <a:pt x="84" y="43"/>
                </a:cubicBezTo>
                <a:cubicBezTo>
                  <a:pt x="88" y="35"/>
                  <a:pt x="88" y="35"/>
                  <a:pt x="88" y="35"/>
                </a:cubicBezTo>
                <a:cubicBezTo>
                  <a:pt x="83" y="30"/>
                  <a:pt x="83" y="30"/>
                  <a:pt x="83" y="30"/>
                </a:cubicBezTo>
                <a:cubicBezTo>
                  <a:pt x="75" y="33"/>
                  <a:pt x="75" y="33"/>
                  <a:pt x="75" y="33"/>
                </a:cubicBezTo>
                <a:cubicBezTo>
                  <a:pt x="74" y="33"/>
                  <a:pt x="73" y="32"/>
                  <a:pt x="72" y="32"/>
                </a:cubicBezTo>
                <a:cubicBezTo>
                  <a:pt x="68" y="24"/>
                  <a:pt x="68" y="24"/>
                  <a:pt x="68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58" y="32"/>
                  <a:pt x="58" y="32"/>
                  <a:pt x="58" y="32"/>
                </a:cubicBezTo>
                <a:cubicBezTo>
                  <a:pt x="57" y="32"/>
                  <a:pt x="56" y="33"/>
                  <a:pt x="55" y="33"/>
                </a:cubicBezTo>
                <a:cubicBezTo>
                  <a:pt x="47" y="30"/>
                  <a:pt x="47" y="30"/>
                  <a:pt x="47" y="30"/>
                </a:cubicBezTo>
                <a:cubicBezTo>
                  <a:pt x="41" y="35"/>
                  <a:pt x="41" y="35"/>
                  <a:pt x="41" y="35"/>
                </a:cubicBezTo>
                <a:cubicBezTo>
                  <a:pt x="45" y="43"/>
                  <a:pt x="45" y="43"/>
                  <a:pt x="45" y="43"/>
                </a:cubicBezTo>
                <a:cubicBezTo>
                  <a:pt x="45" y="44"/>
                  <a:pt x="44" y="45"/>
                  <a:pt x="44" y="46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57"/>
                  <a:pt x="36" y="57"/>
                  <a:pt x="36" y="57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61"/>
                  <a:pt x="45" y="62"/>
                  <a:pt x="45" y="63"/>
                </a:cubicBezTo>
                <a:cubicBezTo>
                  <a:pt x="41" y="71"/>
                  <a:pt x="41" y="71"/>
                  <a:pt x="41" y="71"/>
                </a:cubicBezTo>
                <a:cubicBezTo>
                  <a:pt x="47" y="76"/>
                  <a:pt x="47" y="76"/>
                  <a:pt x="47" y="76"/>
                </a:cubicBezTo>
                <a:cubicBezTo>
                  <a:pt x="55" y="73"/>
                  <a:pt x="55" y="73"/>
                  <a:pt x="55" y="73"/>
                </a:cubicBezTo>
                <a:cubicBezTo>
                  <a:pt x="56" y="73"/>
                  <a:pt x="57" y="73"/>
                  <a:pt x="58" y="74"/>
                </a:cubicBezTo>
                <a:cubicBezTo>
                  <a:pt x="61" y="82"/>
                  <a:pt x="61" y="82"/>
                  <a:pt x="61" y="82"/>
                </a:cubicBezTo>
                <a:cubicBezTo>
                  <a:pt x="68" y="82"/>
                  <a:pt x="68" y="82"/>
                  <a:pt x="68" y="82"/>
                </a:cubicBezTo>
                <a:cubicBezTo>
                  <a:pt x="72" y="74"/>
                  <a:pt x="72" y="74"/>
                  <a:pt x="72" y="74"/>
                </a:cubicBezTo>
                <a:cubicBezTo>
                  <a:pt x="73" y="73"/>
                  <a:pt x="74" y="73"/>
                  <a:pt x="75" y="73"/>
                </a:cubicBezTo>
                <a:cubicBezTo>
                  <a:pt x="83" y="76"/>
                  <a:pt x="83" y="76"/>
                  <a:pt x="83" y="76"/>
                </a:cubicBezTo>
                <a:cubicBezTo>
                  <a:pt x="88" y="71"/>
                  <a:pt x="88" y="71"/>
                  <a:pt x="88" y="71"/>
                </a:cubicBezTo>
                <a:cubicBezTo>
                  <a:pt x="84" y="63"/>
                  <a:pt x="84" y="63"/>
                  <a:pt x="84" y="63"/>
                </a:cubicBezTo>
                <a:cubicBezTo>
                  <a:pt x="85" y="62"/>
                  <a:pt x="85" y="61"/>
                  <a:pt x="86" y="60"/>
                </a:cubicBezTo>
                <a:lnTo>
                  <a:pt x="94" y="57"/>
                </a:lnTo>
                <a:close/>
                <a:moveTo>
                  <a:pt x="65" y="69"/>
                </a:moveTo>
                <a:cubicBezTo>
                  <a:pt x="56" y="69"/>
                  <a:pt x="48" y="62"/>
                  <a:pt x="48" y="53"/>
                </a:cubicBezTo>
                <a:cubicBezTo>
                  <a:pt x="48" y="44"/>
                  <a:pt x="56" y="37"/>
                  <a:pt x="65" y="37"/>
                </a:cubicBezTo>
                <a:cubicBezTo>
                  <a:pt x="74" y="37"/>
                  <a:pt x="81" y="44"/>
                  <a:pt x="81" y="53"/>
                </a:cubicBezTo>
                <a:cubicBezTo>
                  <a:pt x="81" y="62"/>
                  <a:pt x="74" y="69"/>
                  <a:pt x="65" y="69"/>
                </a:cubicBezTo>
                <a:close/>
                <a:moveTo>
                  <a:pt x="65" y="61"/>
                </a:moveTo>
                <a:cubicBezTo>
                  <a:pt x="60" y="61"/>
                  <a:pt x="56" y="58"/>
                  <a:pt x="56" y="53"/>
                </a:cubicBezTo>
                <a:cubicBezTo>
                  <a:pt x="56" y="48"/>
                  <a:pt x="60" y="45"/>
                  <a:pt x="65" y="45"/>
                </a:cubicBezTo>
                <a:cubicBezTo>
                  <a:pt x="69" y="45"/>
                  <a:pt x="73" y="48"/>
                  <a:pt x="73" y="53"/>
                </a:cubicBezTo>
                <a:cubicBezTo>
                  <a:pt x="73" y="58"/>
                  <a:pt x="69" y="61"/>
                  <a:pt x="65" y="6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xmlns="" id="{260B837B-E997-46A0-8CF4-3AC21514AC85}"/>
              </a:ext>
            </a:extLst>
          </p:cNvPr>
          <p:cNvSpPr>
            <a:spLocks noEditPoints="1"/>
          </p:cNvSpPr>
          <p:nvPr/>
        </p:nvSpPr>
        <p:spPr bwMode="auto">
          <a:xfrm>
            <a:off x="10915650" y="2487613"/>
            <a:ext cx="501650" cy="388938"/>
          </a:xfrm>
          <a:custGeom>
            <a:avLst/>
            <a:gdLst>
              <a:gd name="T0" fmla="*/ 94 w 132"/>
              <a:gd name="T1" fmla="*/ 47 h 102"/>
              <a:gd name="T2" fmla="*/ 116 w 132"/>
              <a:gd name="T3" fmla="*/ 28 h 102"/>
              <a:gd name="T4" fmla="*/ 116 w 132"/>
              <a:gd name="T5" fmla="*/ 102 h 102"/>
              <a:gd name="T6" fmla="*/ 94 w 132"/>
              <a:gd name="T7" fmla="*/ 102 h 102"/>
              <a:gd name="T8" fmla="*/ 94 w 132"/>
              <a:gd name="T9" fmla="*/ 47 h 102"/>
              <a:gd name="T10" fmla="*/ 66 w 132"/>
              <a:gd name="T11" fmla="*/ 102 h 102"/>
              <a:gd name="T12" fmla="*/ 88 w 132"/>
              <a:gd name="T13" fmla="*/ 102 h 102"/>
              <a:gd name="T14" fmla="*/ 88 w 132"/>
              <a:gd name="T15" fmla="*/ 52 h 102"/>
              <a:gd name="T16" fmla="*/ 66 w 132"/>
              <a:gd name="T17" fmla="*/ 71 h 102"/>
              <a:gd name="T18" fmla="*/ 66 w 132"/>
              <a:gd name="T19" fmla="*/ 102 h 102"/>
              <a:gd name="T20" fmla="*/ 38 w 132"/>
              <a:gd name="T21" fmla="*/ 102 h 102"/>
              <a:gd name="T22" fmla="*/ 60 w 132"/>
              <a:gd name="T23" fmla="*/ 102 h 102"/>
              <a:gd name="T24" fmla="*/ 60 w 132"/>
              <a:gd name="T25" fmla="*/ 72 h 102"/>
              <a:gd name="T26" fmla="*/ 38 w 132"/>
              <a:gd name="T27" fmla="*/ 48 h 102"/>
              <a:gd name="T28" fmla="*/ 38 w 132"/>
              <a:gd name="T29" fmla="*/ 102 h 102"/>
              <a:gd name="T30" fmla="*/ 10 w 132"/>
              <a:gd name="T31" fmla="*/ 102 h 102"/>
              <a:gd name="T32" fmla="*/ 32 w 132"/>
              <a:gd name="T33" fmla="*/ 102 h 102"/>
              <a:gd name="T34" fmla="*/ 32 w 132"/>
              <a:gd name="T35" fmla="*/ 45 h 102"/>
              <a:gd name="T36" fmla="*/ 10 w 132"/>
              <a:gd name="T37" fmla="*/ 63 h 102"/>
              <a:gd name="T38" fmla="*/ 10 w 132"/>
              <a:gd name="T39" fmla="*/ 102 h 102"/>
              <a:gd name="T40" fmla="*/ 130 w 132"/>
              <a:gd name="T41" fmla="*/ 0 h 102"/>
              <a:gd name="T42" fmla="*/ 108 w 132"/>
              <a:gd name="T43" fmla="*/ 0 h 102"/>
              <a:gd name="T44" fmla="*/ 107 w 132"/>
              <a:gd name="T45" fmla="*/ 3 h 102"/>
              <a:gd name="T46" fmla="*/ 113 w 132"/>
              <a:gd name="T47" fmla="*/ 11 h 102"/>
              <a:gd name="T48" fmla="*/ 63 w 132"/>
              <a:gd name="T49" fmla="*/ 54 h 102"/>
              <a:gd name="T50" fmla="*/ 37 w 132"/>
              <a:gd name="T51" fmla="*/ 26 h 102"/>
              <a:gd name="T52" fmla="*/ 32 w 132"/>
              <a:gd name="T53" fmla="*/ 26 h 102"/>
              <a:gd name="T54" fmla="*/ 2 w 132"/>
              <a:gd name="T55" fmla="*/ 49 h 102"/>
              <a:gd name="T56" fmla="*/ 2 w 132"/>
              <a:gd name="T57" fmla="*/ 55 h 102"/>
              <a:gd name="T58" fmla="*/ 8 w 132"/>
              <a:gd name="T59" fmla="*/ 56 h 102"/>
              <a:gd name="T60" fmla="*/ 34 w 132"/>
              <a:gd name="T61" fmla="*/ 35 h 102"/>
              <a:gd name="T62" fmla="*/ 60 w 132"/>
              <a:gd name="T63" fmla="*/ 63 h 102"/>
              <a:gd name="T64" fmla="*/ 63 w 132"/>
              <a:gd name="T65" fmla="*/ 64 h 102"/>
              <a:gd name="T66" fmla="*/ 66 w 132"/>
              <a:gd name="T67" fmla="*/ 63 h 102"/>
              <a:gd name="T68" fmla="*/ 119 w 132"/>
              <a:gd name="T69" fmla="*/ 17 h 102"/>
              <a:gd name="T70" fmla="*/ 125 w 132"/>
              <a:gd name="T71" fmla="*/ 25 h 102"/>
              <a:gd name="T72" fmla="*/ 129 w 132"/>
              <a:gd name="T73" fmla="*/ 24 h 102"/>
              <a:gd name="T74" fmla="*/ 132 w 132"/>
              <a:gd name="T75" fmla="*/ 2 h 102"/>
              <a:gd name="T76" fmla="*/ 130 w 132"/>
              <a:gd name="T77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2" h="102">
                <a:moveTo>
                  <a:pt x="94" y="47"/>
                </a:moveTo>
                <a:cubicBezTo>
                  <a:pt x="116" y="28"/>
                  <a:pt x="116" y="28"/>
                  <a:pt x="116" y="28"/>
                </a:cubicBezTo>
                <a:cubicBezTo>
                  <a:pt x="116" y="102"/>
                  <a:pt x="116" y="102"/>
                  <a:pt x="116" y="102"/>
                </a:cubicBezTo>
                <a:cubicBezTo>
                  <a:pt x="94" y="102"/>
                  <a:pt x="94" y="102"/>
                  <a:pt x="94" y="102"/>
                </a:cubicBezTo>
                <a:lnTo>
                  <a:pt x="94" y="47"/>
                </a:lnTo>
                <a:close/>
                <a:moveTo>
                  <a:pt x="66" y="102"/>
                </a:moveTo>
                <a:cubicBezTo>
                  <a:pt x="88" y="102"/>
                  <a:pt x="88" y="102"/>
                  <a:pt x="88" y="102"/>
                </a:cubicBezTo>
                <a:cubicBezTo>
                  <a:pt x="88" y="52"/>
                  <a:pt x="88" y="52"/>
                  <a:pt x="88" y="52"/>
                </a:cubicBezTo>
                <a:cubicBezTo>
                  <a:pt x="66" y="71"/>
                  <a:pt x="66" y="71"/>
                  <a:pt x="66" y="71"/>
                </a:cubicBezTo>
                <a:lnTo>
                  <a:pt x="66" y="102"/>
                </a:lnTo>
                <a:close/>
                <a:moveTo>
                  <a:pt x="38" y="102"/>
                </a:moveTo>
                <a:cubicBezTo>
                  <a:pt x="60" y="102"/>
                  <a:pt x="60" y="102"/>
                  <a:pt x="60" y="102"/>
                </a:cubicBezTo>
                <a:cubicBezTo>
                  <a:pt x="60" y="72"/>
                  <a:pt x="60" y="72"/>
                  <a:pt x="60" y="72"/>
                </a:cubicBezTo>
                <a:cubicBezTo>
                  <a:pt x="38" y="48"/>
                  <a:pt x="38" y="48"/>
                  <a:pt x="38" y="48"/>
                </a:cubicBezTo>
                <a:lnTo>
                  <a:pt x="38" y="102"/>
                </a:lnTo>
                <a:close/>
                <a:moveTo>
                  <a:pt x="10" y="102"/>
                </a:moveTo>
                <a:cubicBezTo>
                  <a:pt x="32" y="102"/>
                  <a:pt x="32" y="102"/>
                  <a:pt x="32" y="102"/>
                </a:cubicBezTo>
                <a:cubicBezTo>
                  <a:pt x="32" y="45"/>
                  <a:pt x="32" y="45"/>
                  <a:pt x="32" y="45"/>
                </a:cubicBezTo>
                <a:cubicBezTo>
                  <a:pt x="10" y="63"/>
                  <a:pt x="10" y="63"/>
                  <a:pt x="10" y="63"/>
                </a:cubicBezTo>
                <a:lnTo>
                  <a:pt x="10" y="102"/>
                </a:lnTo>
                <a:close/>
                <a:moveTo>
                  <a:pt x="130" y="0"/>
                </a:moveTo>
                <a:cubicBezTo>
                  <a:pt x="108" y="0"/>
                  <a:pt x="108" y="0"/>
                  <a:pt x="108" y="0"/>
                </a:cubicBezTo>
                <a:cubicBezTo>
                  <a:pt x="106" y="0"/>
                  <a:pt x="105" y="2"/>
                  <a:pt x="107" y="3"/>
                </a:cubicBezTo>
                <a:cubicBezTo>
                  <a:pt x="113" y="11"/>
                  <a:pt x="113" y="11"/>
                  <a:pt x="113" y="11"/>
                </a:cubicBezTo>
                <a:cubicBezTo>
                  <a:pt x="63" y="54"/>
                  <a:pt x="63" y="54"/>
                  <a:pt x="63" y="54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5"/>
                  <a:pt x="33" y="25"/>
                  <a:pt x="32" y="26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51"/>
                  <a:pt x="0" y="54"/>
                  <a:pt x="2" y="55"/>
                </a:cubicBezTo>
                <a:cubicBezTo>
                  <a:pt x="3" y="57"/>
                  <a:pt x="6" y="57"/>
                  <a:pt x="8" y="56"/>
                </a:cubicBezTo>
                <a:cubicBezTo>
                  <a:pt x="34" y="35"/>
                  <a:pt x="34" y="35"/>
                  <a:pt x="34" y="35"/>
                </a:cubicBezTo>
                <a:cubicBezTo>
                  <a:pt x="60" y="63"/>
                  <a:pt x="60" y="63"/>
                  <a:pt x="60" y="63"/>
                </a:cubicBezTo>
                <a:cubicBezTo>
                  <a:pt x="61" y="63"/>
                  <a:pt x="62" y="64"/>
                  <a:pt x="63" y="64"/>
                </a:cubicBezTo>
                <a:cubicBezTo>
                  <a:pt x="64" y="64"/>
                  <a:pt x="65" y="64"/>
                  <a:pt x="66" y="63"/>
                </a:cubicBezTo>
                <a:cubicBezTo>
                  <a:pt x="119" y="17"/>
                  <a:pt x="119" y="17"/>
                  <a:pt x="119" y="17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27" y="26"/>
                  <a:pt x="129" y="25"/>
                  <a:pt x="129" y="24"/>
                </a:cubicBezTo>
                <a:cubicBezTo>
                  <a:pt x="132" y="2"/>
                  <a:pt x="132" y="2"/>
                  <a:pt x="132" y="2"/>
                </a:cubicBezTo>
                <a:cubicBezTo>
                  <a:pt x="132" y="1"/>
                  <a:pt x="131" y="0"/>
                  <a:pt x="13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A5749E8-59A0-4D49-AE3B-6AC7C63ED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81" y="4130715"/>
            <a:ext cx="114043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s-IS" altLang="x-none" b="1" dirty="0" smtClean="0">
                <a:solidFill>
                  <a:schemeClr val="bg2"/>
                </a:solidFill>
                <a:latin typeface="Open Sans Extrabold" panose="020B0906030804020204" pitchFamily="34" charset="0"/>
              </a:rPr>
              <a:t>“…</a:t>
            </a:r>
            <a:r>
              <a:rPr lang="es-ES_tradnl" altLang="x-none" sz="3200" b="1" dirty="0" smtClean="0">
                <a:solidFill>
                  <a:schemeClr val="bg2"/>
                </a:solidFill>
                <a:latin typeface="Open Sans Extrabold" panose="020B0906030804020204" pitchFamily="34" charset="0"/>
              </a:rPr>
              <a:t>LA EDUCACI</a:t>
            </a:r>
            <a:r>
              <a:rPr lang="es-ES_tradnl" altLang="x-none" sz="3200" b="1" dirty="0" smtClean="0">
                <a:solidFill>
                  <a:schemeClr val="bg2"/>
                </a:solidFill>
                <a:latin typeface="Open Sans Extrabold" panose="020B0906030804020204" pitchFamily="34" charset="0"/>
              </a:rPr>
              <a:t>Ó</a:t>
            </a:r>
            <a:r>
              <a:rPr lang="es-ES_tradnl" altLang="x-none" sz="3200" b="1" dirty="0" smtClean="0">
                <a:solidFill>
                  <a:schemeClr val="bg2"/>
                </a:solidFill>
                <a:latin typeface="Open Sans Extrabold" panose="020B0906030804020204" pitchFamily="34" charset="0"/>
              </a:rPr>
              <a:t>N ES EL ARMA MAS PODEROSA QUE PUEDES USAR PARA CAMBIAR EL MUNDO</a:t>
            </a:r>
            <a:r>
              <a:rPr lang="is-IS" altLang="x-none" sz="3200" b="1" dirty="0" smtClean="0">
                <a:solidFill>
                  <a:schemeClr val="bg2"/>
                </a:solidFill>
                <a:latin typeface="Open Sans Extrabold" panose="020B0906030804020204" pitchFamily="34" charset="0"/>
              </a:rPr>
              <a:t>…”</a:t>
            </a:r>
            <a:endParaRPr lang="es-ES_tradnl" altLang="x-none" sz="3200" b="1" dirty="0" smtClean="0">
              <a:solidFill>
                <a:schemeClr val="bg2"/>
              </a:solidFill>
              <a:latin typeface="Open Sans Extrabold" panose="020B0906030804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x-none" sz="3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Open Sans Extrabold" panose="020B0906030804020204" pitchFamily="34" charset="0"/>
              </a:rPr>
              <a:t>NELSON</a:t>
            </a:r>
            <a:r>
              <a:rPr kumimoji="0" lang="es-ES_tradnl" altLang="x-none" sz="32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Open Sans Extrabold" panose="020B0906030804020204" pitchFamily="34" charset="0"/>
              </a:rPr>
              <a:t> MANDELA</a:t>
            </a:r>
            <a:endParaRPr kumimoji="0" lang="x-none" altLang="x-none" sz="32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308289"/>
            <a:ext cx="821961" cy="10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7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15" grpId="0" animBg="1"/>
          <p:bldP spid="19" grpId="0" animBg="1"/>
          <p:bldP spid="23" grpId="0" animBg="1"/>
          <p:bldP spid="36" grpId="0" animBg="1"/>
          <p:bldP spid="4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15" grpId="0" animBg="1"/>
          <p:bldP spid="19" grpId="0" animBg="1"/>
          <p:bldP spid="23" grpId="0" animBg="1"/>
          <p:bldP spid="36" grpId="0" animBg="1"/>
          <p:bldP spid="41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32" y="982132"/>
            <a:ext cx="9500329" cy="499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0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5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2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41 Info dark">
      <a:dk1>
        <a:srgbClr val="FFFFFF"/>
      </a:dk1>
      <a:lt1>
        <a:sysClr val="window" lastClr="FFFFFF"/>
      </a:lt1>
      <a:dk2>
        <a:srgbClr val="FFFFFF"/>
      </a:dk2>
      <a:lt2>
        <a:srgbClr val="242E3D"/>
      </a:lt2>
      <a:accent1>
        <a:srgbClr val="24C7A5"/>
      </a:accent1>
      <a:accent2>
        <a:srgbClr val="9FD92E"/>
      </a:accent2>
      <a:accent3>
        <a:srgbClr val="FFA328"/>
      </a:accent3>
      <a:accent4>
        <a:srgbClr val="FF4638"/>
      </a:accent4>
      <a:accent5>
        <a:srgbClr val="7D98BF"/>
      </a:accent5>
      <a:accent6>
        <a:srgbClr val="009FD9"/>
      </a:accent6>
      <a:hlink>
        <a:srgbClr val="F33B48"/>
      </a:hlink>
      <a:folHlink>
        <a:srgbClr val="FFC000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8736</TotalTime>
  <Words>1055</Words>
  <Application>Microsoft Macintosh PowerPoint</Application>
  <PresentationFormat>Panorámica</PresentationFormat>
  <Paragraphs>230</Paragraphs>
  <Slides>41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1" baseType="lpstr">
      <vt:lpstr>Arial Narrow</vt:lpstr>
      <vt:lpstr>Calibri</vt:lpstr>
      <vt:lpstr>Lato Light</vt:lpstr>
      <vt:lpstr>Open Sans</vt:lpstr>
      <vt:lpstr>Open Sans Extrabold</vt:lpstr>
      <vt:lpstr>Open Sans Semibold</vt:lpstr>
      <vt:lpstr>Times New Roman</vt:lpstr>
      <vt:lpstr>Arial</vt:lpstr>
      <vt:lpstr>Office Theme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% ASISTENCIA MENSUAL</vt:lpstr>
      <vt:lpstr>DOMINIO LECTOR PRIMER CICLO 2023</vt:lpstr>
      <vt:lpstr>DIAGNÓSTICO</vt:lpstr>
      <vt:lpstr>Presentación de PowerPoint</vt:lpstr>
      <vt:lpstr>Presentación de PowerPoint</vt:lpstr>
      <vt:lpstr>SINTESIS DE RESULTADOS POR NIVEL DE LOGRO PRIMER SEMESTRE</vt:lpstr>
      <vt:lpstr>SINTESIS DE RESULTADOS POR NIVEL DE LOGRO SEGUNDO SEMESTRE</vt:lpstr>
      <vt:lpstr>CONCLUSIONES</vt:lpstr>
      <vt:lpstr>Presentación de PowerPoint</vt:lpstr>
      <vt:lpstr>Foco en la Gestión: REACTIVACIÓN EDUCATIVA</vt:lpstr>
      <vt:lpstr>Panorama Segundo Ciclo</vt:lpstr>
      <vt:lpstr>Énfasis curricular: REACTIVACIÓN EDUCATIVA</vt:lpstr>
      <vt:lpstr>   INFORME DE GESTIÓN ENSEÑANZA MEDIA TÉCNICO PROFESIONAL</vt:lpstr>
      <vt:lpstr>     GESTIÓN ÁREA TÉCNICO PROFESIONAL</vt:lpstr>
      <vt:lpstr>III.- GESTIÓN ÁREA TÉCNICO PROFESIONAL</vt:lpstr>
      <vt:lpstr>                                       IMPACTO LOGROS Y                                                            DESAFÍOS</vt:lpstr>
      <vt:lpstr>IMPACTO LOGROS Y                 IMPACTO LOGROS Y                                                            DESAFÍOS                                                    </vt:lpstr>
      <vt:lpstr>TITULADOS AÑO 2023 </vt:lpstr>
      <vt:lpstr>ESTADÍSTICA EGRESO Y TITULACIÓN</vt:lpstr>
      <vt:lpstr>          PROYECCIÓN DE FUTURO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Usuario de Microsoft Office</cp:lastModifiedBy>
  <cp:revision>40</cp:revision>
  <dcterms:created xsi:type="dcterms:W3CDTF">2020-02-11T08:58:25Z</dcterms:created>
  <dcterms:modified xsi:type="dcterms:W3CDTF">2024-03-19T15:25:07Z</dcterms:modified>
</cp:coreProperties>
</file>